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59" r:id="rId4"/>
    <p:sldId id="260" r:id="rId5"/>
    <p:sldId id="261" r:id="rId6"/>
    <p:sldId id="262" r:id="rId7"/>
    <p:sldId id="263" r:id="rId8"/>
    <p:sldId id="266" r:id="rId9"/>
    <p:sldId id="267" r:id="rId10"/>
    <p:sldId id="270" r:id="rId11"/>
    <p:sldId id="271" r:id="rId12"/>
    <p:sldId id="272" r:id="rId13"/>
    <p:sldId id="282" r:id="rId14"/>
    <p:sldId id="273" r:id="rId15"/>
    <p:sldId id="274" r:id="rId16"/>
    <p:sldId id="275" r:id="rId17"/>
    <p:sldId id="277" r:id="rId18"/>
    <p:sldId id="268" r:id="rId19"/>
    <p:sldId id="279" r:id="rId20"/>
    <p:sldId id="276" r:id="rId21"/>
    <p:sldId id="278" r:id="rId22"/>
    <p:sldId id="269" r:id="rId23"/>
    <p:sldId id="280" r:id="rId24"/>
    <p:sldId id="281" r:id="rId25"/>
    <p:sldId id="283" r:id="rId26"/>
    <p:sldId id="264" r:id="rId27"/>
    <p:sldId id="284" r:id="rId28"/>
    <p:sldId id="289" r:id="rId29"/>
    <p:sldId id="292" r:id="rId30"/>
    <p:sldId id="285" r:id="rId31"/>
    <p:sldId id="286" r:id="rId32"/>
    <p:sldId id="287" r:id="rId33"/>
    <p:sldId id="288" r:id="rId34"/>
    <p:sldId id="265" r:id="rId35"/>
    <p:sldId id="290"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FC36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4" d="100"/>
          <a:sy n="114" d="100"/>
        </p:scale>
        <p:origin x="414"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710DDA6-A93A-465D-BFB7-4AB7F2C50EE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33E40527-D143-40EE-BF87-1D297C486674}">
      <dgm:prSet/>
      <dgm:spPr>
        <a:solidFill>
          <a:schemeClr val="accent1"/>
        </a:solidFill>
      </dgm:spPr>
      <dgm:t>
        <a:bodyPr/>
        <a:lstStyle/>
        <a:p>
          <a:r>
            <a:rPr lang="en-GB" b="1" dirty="0" err="1"/>
            <a:t>Loughin</a:t>
          </a:r>
          <a:r>
            <a:rPr lang="en-GB" b="1" dirty="0"/>
            <a:t> </a:t>
          </a:r>
          <a:r>
            <a:rPr lang="en-GB" b="1" dirty="0" err="1"/>
            <a:t>Sholin</a:t>
          </a:r>
          <a:r>
            <a:rPr lang="en-GB" b="1" dirty="0"/>
            <a:t> </a:t>
          </a:r>
          <a:r>
            <a:rPr lang="en-GB" dirty="0"/>
            <a:t>are the tourism cluster that represents the Mid Ulster area in the North of Ireland. They are made up of around 14 members that include Tourist attractions, Hotels, Bar and Restaurants and accredited tour guides </a:t>
          </a:r>
          <a:endParaRPr lang="en-US" dirty="0"/>
        </a:p>
      </dgm:t>
    </dgm:pt>
    <dgm:pt modelId="{A1D1BF3E-FEEA-4B23-819C-712C1322432C}" type="parTrans" cxnId="{3AFC6E9A-415D-4280-BD56-2DB42D9A2915}">
      <dgm:prSet/>
      <dgm:spPr/>
      <dgm:t>
        <a:bodyPr/>
        <a:lstStyle/>
        <a:p>
          <a:endParaRPr lang="en-US"/>
        </a:p>
      </dgm:t>
    </dgm:pt>
    <dgm:pt modelId="{42D76232-F380-4847-9942-E71EC026EA1C}" type="sibTrans" cxnId="{3AFC6E9A-415D-4280-BD56-2DB42D9A2915}">
      <dgm:prSet/>
      <dgm:spPr/>
      <dgm:t>
        <a:bodyPr/>
        <a:lstStyle/>
        <a:p>
          <a:endParaRPr lang="en-US"/>
        </a:p>
      </dgm:t>
    </dgm:pt>
    <dgm:pt modelId="{7D37F416-5C2C-45A4-BE91-2AB9FB291866}">
      <dgm:prSet/>
      <dgm:spPr>
        <a:solidFill>
          <a:schemeClr val="accent6">
            <a:lumMod val="60000"/>
            <a:lumOff val="40000"/>
          </a:schemeClr>
        </a:solidFill>
      </dgm:spPr>
      <dgm:t>
        <a:bodyPr/>
        <a:lstStyle/>
        <a:p>
          <a:r>
            <a:rPr lang="en-GB" b="1" dirty="0" err="1"/>
            <a:t>Croga</a:t>
          </a:r>
          <a:r>
            <a:rPr lang="en-GB" b="1" dirty="0"/>
            <a:t> Tours </a:t>
          </a:r>
          <a:r>
            <a:rPr lang="en-GB" dirty="0"/>
            <a:t>Ltd are a brand-new tour company based in the mid Ulster region </a:t>
          </a:r>
          <a:endParaRPr lang="en-US" dirty="0"/>
        </a:p>
      </dgm:t>
    </dgm:pt>
    <dgm:pt modelId="{D4D630A1-01C9-4B16-A017-1AE680A2399B}" type="parTrans" cxnId="{44AA90F2-BF66-45A4-BA0C-36DD2FE3BA81}">
      <dgm:prSet/>
      <dgm:spPr/>
      <dgm:t>
        <a:bodyPr/>
        <a:lstStyle/>
        <a:p>
          <a:endParaRPr lang="en-US"/>
        </a:p>
      </dgm:t>
    </dgm:pt>
    <dgm:pt modelId="{15D4E775-9AE5-47BD-9267-0CB77E2CAED1}" type="sibTrans" cxnId="{44AA90F2-BF66-45A4-BA0C-36DD2FE3BA81}">
      <dgm:prSet/>
      <dgm:spPr/>
      <dgm:t>
        <a:bodyPr/>
        <a:lstStyle/>
        <a:p>
          <a:endParaRPr lang="en-US"/>
        </a:p>
      </dgm:t>
    </dgm:pt>
    <dgm:pt modelId="{F0AA09B0-BD55-4A69-97D4-2DBADBE69A89}" type="pres">
      <dgm:prSet presAssocID="{2710DDA6-A93A-465D-BFB7-4AB7F2C50EEF}" presName="linear" presStyleCnt="0">
        <dgm:presLayoutVars>
          <dgm:animLvl val="lvl"/>
          <dgm:resizeHandles val="exact"/>
        </dgm:presLayoutVars>
      </dgm:prSet>
      <dgm:spPr/>
    </dgm:pt>
    <dgm:pt modelId="{922CF46F-5E9B-43CD-AB43-BD61188E4E6A}" type="pres">
      <dgm:prSet presAssocID="{33E40527-D143-40EE-BF87-1D297C486674}" presName="parentText" presStyleLbl="node1" presStyleIdx="0" presStyleCnt="2" custLinFactY="-32729" custLinFactNeighborX="1522" custLinFactNeighborY="-100000">
        <dgm:presLayoutVars>
          <dgm:chMax val="0"/>
          <dgm:bulletEnabled val="1"/>
        </dgm:presLayoutVars>
      </dgm:prSet>
      <dgm:spPr/>
    </dgm:pt>
    <dgm:pt modelId="{9D90CFD3-1867-4BA3-B3BA-B4DA84ABD3FD}" type="pres">
      <dgm:prSet presAssocID="{42D76232-F380-4847-9942-E71EC026EA1C}" presName="spacer" presStyleCnt="0"/>
      <dgm:spPr/>
    </dgm:pt>
    <dgm:pt modelId="{2F847B6B-936C-46EE-B69B-D5B301607332}" type="pres">
      <dgm:prSet presAssocID="{7D37F416-5C2C-45A4-BE91-2AB9FB291866}" presName="parentText" presStyleLbl="node1" presStyleIdx="1" presStyleCnt="2" custLinFactY="8168" custLinFactNeighborY="100000">
        <dgm:presLayoutVars>
          <dgm:chMax val="0"/>
          <dgm:bulletEnabled val="1"/>
        </dgm:presLayoutVars>
      </dgm:prSet>
      <dgm:spPr/>
    </dgm:pt>
  </dgm:ptLst>
  <dgm:cxnLst>
    <dgm:cxn modelId="{3354B32C-78A4-42C5-8CA0-42F3DAC9A88B}" type="presOf" srcId="{2710DDA6-A93A-465D-BFB7-4AB7F2C50EEF}" destId="{F0AA09B0-BD55-4A69-97D4-2DBADBE69A89}" srcOrd="0" destOrd="0" presId="urn:microsoft.com/office/officeart/2005/8/layout/vList2"/>
    <dgm:cxn modelId="{0077B96B-6E95-47A1-8916-AB8676767AAF}" type="presOf" srcId="{7D37F416-5C2C-45A4-BE91-2AB9FB291866}" destId="{2F847B6B-936C-46EE-B69B-D5B301607332}" srcOrd="0" destOrd="0" presId="urn:microsoft.com/office/officeart/2005/8/layout/vList2"/>
    <dgm:cxn modelId="{3AFC6E9A-415D-4280-BD56-2DB42D9A2915}" srcId="{2710DDA6-A93A-465D-BFB7-4AB7F2C50EEF}" destId="{33E40527-D143-40EE-BF87-1D297C486674}" srcOrd="0" destOrd="0" parTransId="{A1D1BF3E-FEEA-4B23-819C-712C1322432C}" sibTransId="{42D76232-F380-4847-9942-E71EC026EA1C}"/>
    <dgm:cxn modelId="{2FF49A9D-C0D0-4A38-83B3-FF74562C796F}" type="presOf" srcId="{33E40527-D143-40EE-BF87-1D297C486674}" destId="{922CF46F-5E9B-43CD-AB43-BD61188E4E6A}" srcOrd="0" destOrd="0" presId="urn:microsoft.com/office/officeart/2005/8/layout/vList2"/>
    <dgm:cxn modelId="{44AA90F2-BF66-45A4-BA0C-36DD2FE3BA81}" srcId="{2710DDA6-A93A-465D-BFB7-4AB7F2C50EEF}" destId="{7D37F416-5C2C-45A4-BE91-2AB9FB291866}" srcOrd="1" destOrd="0" parTransId="{D4D630A1-01C9-4B16-A017-1AE680A2399B}" sibTransId="{15D4E775-9AE5-47BD-9267-0CB77E2CAED1}"/>
    <dgm:cxn modelId="{D0C36CBF-FF8E-49C9-8753-2681A75CAC99}" type="presParOf" srcId="{F0AA09B0-BD55-4A69-97D4-2DBADBE69A89}" destId="{922CF46F-5E9B-43CD-AB43-BD61188E4E6A}" srcOrd="0" destOrd="0" presId="urn:microsoft.com/office/officeart/2005/8/layout/vList2"/>
    <dgm:cxn modelId="{338B3F60-BE03-44C3-B4D4-FDE0D87A4216}" type="presParOf" srcId="{F0AA09B0-BD55-4A69-97D4-2DBADBE69A89}" destId="{9D90CFD3-1867-4BA3-B3BA-B4DA84ABD3FD}" srcOrd="1" destOrd="0" presId="urn:microsoft.com/office/officeart/2005/8/layout/vList2"/>
    <dgm:cxn modelId="{86682E54-71BC-4203-93C5-4BD9B2A087AF}" type="presParOf" srcId="{F0AA09B0-BD55-4A69-97D4-2DBADBE69A89}" destId="{2F847B6B-936C-46EE-B69B-D5B301607332}"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2CF46F-5E9B-43CD-AB43-BD61188E4E6A}">
      <dsp:nvSpPr>
        <dsp:cNvPr id="0" name=""/>
        <dsp:cNvSpPr/>
      </dsp:nvSpPr>
      <dsp:spPr>
        <a:xfrm>
          <a:off x="0" y="0"/>
          <a:ext cx="6128539" cy="1818179"/>
        </a:xfrm>
        <a:prstGeom prst="round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GB" sz="2100" b="1" kern="1200" dirty="0" err="1"/>
            <a:t>Loughin</a:t>
          </a:r>
          <a:r>
            <a:rPr lang="en-GB" sz="2100" b="1" kern="1200" dirty="0"/>
            <a:t> </a:t>
          </a:r>
          <a:r>
            <a:rPr lang="en-GB" sz="2100" b="1" kern="1200" dirty="0" err="1"/>
            <a:t>Sholin</a:t>
          </a:r>
          <a:r>
            <a:rPr lang="en-GB" sz="2100" b="1" kern="1200" dirty="0"/>
            <a:t> </a:t>
          </a:r>
          <a:r>
            <a:rPr lang="en-GB" sz="2100" kern="1200" dirty="0"/>
            <a:t>are the tourism cluster that represents the Mid Ulster area in the North of Ireland. They are made up of around 14 members that include Tourist attractions, Hotels, Bar and Restaurants and accredited tour guides </a:t>
          </a:r>
          <a:endParaRPr lang="en-US" sz="2100" kern="1200" dirty="0"/>
        </a:p>
      </dsp:txBody>
      <dsp:txXfrm>
        <a:off x="88756" y="88756"/>
        <a:ext cx="5951027" cy="1640667"/>
      </dsp:txXfrm>
    </dsp:sp>
    <dsp:sp modelId="{2F847B6B-936C-46EE-B69B-D5B301607332}">
      <dsp:nvSpPr>
        <dsp:cNvPr id="0" name=""/>
        <dsp:cNvSpPr/>
      </dsp:nvSpPr>
      <dsp:spPr>
        <a:xfrm>
          <a:off x="0" y="1933552"/>
          <a:ext cx="6128539" cy="1818179"/>
        </a:xfrm>
        <a:prstGeom prst="roundRect">
          <a:avLst/>
        </a:prstGeom>
        <a:solidFill>
          <a:schemeClr val="accent6">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GB" sz="2100" b="1" kern="1200" dirty="0" err="1"/>
            <a:t>Croga</a:t>
          </a:r>
          <a:r>
            <a:rPr lang="en-GB" sz="2100" b="1" kern="1200" dirty="0"/>
            <a:t> Tours </a:t>
          </a:r>
          <a:r>
            <a:rPr lang="en-GB" sz="2100" kern="1200" dirty="0"/>
            <a:t>Ltd are a brand-new tour company based in the mid Ulster region </a:t>
          </a:r>
          <a:endParaRPr lang="en-US" sz="2100" kern="1200" dirty="0"/>
        </a:p>
      </dsp:txBody>
      <dsp:txXfrm>
        <a:off x="88756" y="2022308"/>
        <a:ext cx="5951027" cy="1640667"/>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FA3B0-D8E0-4D7B-FFD4-261B1233C7D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42F838D9-DA79-5A52-4723-A272E2882F8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5D5311EE-55A1-CD58-9C35-D2115B29813D}"/>
              </a:ext>
            </a:extLst>
          </p:cNvPr>
          <p:cNvSpPr>
            <a:spLocks noGrp="1"/>
          </p:cNvSpPr>
          <p:nvPr>
            <p:ph type="dt" sz="half" idx="10"/>
          </p:nvPr>
        </p:nvSpPr>
        <p:spPr/>
        <p:txBody>
          <a:bodyPr/>
          <a:lstStyle/>
          <a:p>
            <a:fld id="{28CBC16B-C14A-4F9D-A7BF-083326853F3F}" type="datetimeFigureOut">
              <a:rPr lang="en-GB" smtClean="0"/>
              <a:t>25/01/2023</a:t>
            </a:fld>
            <a:endParaRPr lang="en-GB"/>
          </a:p>
        </p:txBody>
      </p:sp>
      <p:sp>
        <p:nvSpPr>
          <p:cNvPr id="5" name="Footer Placeholder 4">
            <a:extLst>
              <a:ext uri="{FF2B5EF4-FFF2-40B4-BE49-F238E27FC236}">
                <a16:creationId xmlns:a16="http://schemas.microsoft.com/office/drawing/2014/main" id="{A369B26E-0BD3-B4AF-B566-A28EC0E2579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F4EA8D0-D897-2024-8784-DF773D46B02D}"/>
              </a:ext>
            </a:extLst>
          </p:cNvPr>
          <p:cNvSpPr>
            <a:spLocks noGrp="1"/>
          </p:cNvSpPr>
          <p:nvPr>
            <p:ph type="sldNum" sz="quarter" idx="12"/>
          </p:nvPr>
        </p:nvSpPr>
        <p:spPr/>
        <p:txBody>
          <a:bodyPr/>
          <a:lstStyle/>
          <a:p>
            <a:fld id="{7416AA92-B523-4FDE-80BA-68E076B8602D}" type="slidenum">
              <a:rPr lang="en-GB" smtClean="0"/>
              <a:t>‹#›</a:t>
            </a:fld>
            <a:endParaRPr lang="en-GB"/>
          </a:p>
        </p:txBody>
      </p:sp>
    </p:spTree>
    <p:extLst>
      <p:ext uri="{BB962C8B-B14F-4D97-AF65-F5344CB8AC3E}">
        <p14:creationId xmlns:p14="http://schemas.microsoft.com/office/powerpoint/2010/main" val="31371750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65E534-5D59-68E5-2A7F-D8DE56EED61A}"/>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F8AE9D7-527A-A0F2-CC46-09A311440F2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8D67E0C-5542-581F-46DC-3A06D6E06B63}"/>
              </a:ext>
            </a:extLst>
          </p:cNvPr>
          <p:cNvSpPr>
            <a:spLocks noGrp="1"/>
          </p:cNvSpPr>
          <p:nvPr>
            <p:ph type="dt" sz="half" idx="10"/>
          </p:nvPr>
        </p:nvSpPr>
        <p:spPr/>
        <p:txBody>
          <a:bodyPr/>
          <a:lstStyle/>
          <a:p>
            <a:fld id="{28CBC16B-C14A-4F9D-A7BF-083326853F3F}" type="datetimeFigureOut">
              <a:rPr lang="en-GB" smtClean="0"/>
              <a:t>25/01/2023</a:t>
            </a:fld>
            <a:endParaRPr lang="en-GB"/>
          </a:p>
        </p:txBody>
      </p:sp>
      <p:sp>
        <p:nvSpPr>
          <p:cNvPr id="5" name="Footer Placeholder 4">
            <a:extLst>
              <a:ext uri="{FF2B5EF4-FFF2-40B4-BE49-F238E27FC236}">
                <a16:creationId xmlns:a16="http://schemas.microsoft.com/office/drawing/2014/main" id="{813169C0-1CF5-29A1-B78B-89768BE18D7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A0CE097-CA20-DC17-6AEE-254154625A16}"/>
              </a:ext>
            </a:extLst>
          </p:cNvPr>
          <p:cNvSpPr>
            <a:spLocks noGrp="1"/>
          </p:cNvSpPr>
          <p:nvPr>
            <p:ph type="sldNum" sz="quarter" idx="12"/>
          </p:nvPr>
        </p:nvSpPr>
        <p:spPr/>
        <p:txBody>
          <a:bodyPr/>
          <a:lstStyle/>
          <a:p>
            <a:fld id="{7416AA92-B523-4FDE-80BA-68E076B8602D}" type="slidenum">
              <a:rPr lang="en-GB" smtClean="0"/>
              <a:t>‹#›</a:t>
            </a:fld>
            <a:endParaRPr lang="en-GB"/>
          </a:p>
        </p:txBody>
      </p:sp>
    </p:spTree>
    <p:extLst>
      <p:ext uri="{BB962C8B-B14F-4D97-AF65-F5344CB8AC3E}">
        <p14:creationId xmlns:p14="http://schemas.microsoft.com/office/powerpoint/2010/main" val="23948971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3DD2E54-C650-A9FE-BF64-DABE04A2D1B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0207AB4-A04E-2E1C-A7BC-F2E7A1E1F9E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B972219-C5DF-2FEF-3605-79A64272F8A2}"/>
              </a:ext>
            </a:extLst>
          </p:cNvPr>
          <p:cNvSpPr>
            <a:spLocks noGrp="1"/>
          </p:cNvSpPr>
          <p:nvPr>
            <p:ph type="dt" sz="half" idx="10"/>
          </p:nvPr>
        </p:nvSpPr>
        <p:spPr/>
        <p:txBody>
          <a:bodyPr/>
          <a:lstStyle/>
          <a:p>
            <a:fld id="{28CBC16B-C14A-4F9D-A7BF-083326853F3F}" type="datetimeFigureOut">
              <a:rPr lang="en-GB" smtClean="0"/>
              <a:t>25/01/2023</a:t>
            </a:fld>
            <a:endParaRPr lang="en-GB"/>
          </a:p>
        </p:txBody>
      </p:sp>
      <p:sp>
        <p:nvSpPr>
          <p:cNvPr id="5" name="Footer Placeholder 4">
            <a:extLst>
              <a:ext uri="{FF2B5EF4-FFF2-40B4-BE49-F238E27FC236}">
                <a16:creationId xmlns:a16="http://schemas.microsoft.com/office/drawing/2014/main" id="{9F8AC596-BE93-B2B9-0E54-A8FC5443D30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DE367E4-16FD-356A-7BC8-A21EE0A1BD37}"/>
              </a:ext>
            </a:extLst>
          </p:cNvPr>
          <p:cNvSpPr>
            <a:spLocks noGrp="1"/>
          </p:cNvSpPr>
          <p:nvPr>
            <p:ph type="sldNum" sz="quarter" idx="12"/>
          </p:nvPr>
        </p:nvSpPr>
        <p:spPr/>
        <p:txBody>
          <a:bodyPr/>
          <a:lstStyle/>
          <a:p>
            <a:fld id="{7416AA92-B523-4FDE-80BA-68E076B8602D}" type="slidenum">
              <a:rPr lang="en-GB" smtClean="0"/>
              <a:t>‹#›</a:t>
            </a:fld>
            <a:endParaRPr lang="en-GB"/>
          </a:p>
        </p:txBody>
      </p:sp>
    </p:spTree>
    <p:extLst>
      <p:ext uri="{BB962C8B-B14F-4D97-AF65-F5344CB8AC3E}">
        <p14:creationId xmlns:p14="http://schemas.microsoft.com/office/powerpoint/2010/main" val="32402929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52241-DC3E-4E36-791B-0A06BCD395C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CE32A59-5205-F764-3802-8E711950209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6089AA0-93CE-20C5-282A-41E2DEC3CF8A}"/>
              </a:ext>
            </a:extLst>
          </p:cNvPr>
          <p:cNvSpPr>
            <a:spLocks noGrp="1"/>
          </p:cNvSpPr>
          <p:nvPr>
            <p:ph type="dt" sz="half" idx="10"/>
          </p:nvPr>
        </p:nvSpPr>
        <p:spPr/>
        <p:txBody>
          <a:bodyPr/>
          <a:lstStyle/>
          <a:p>
            <a:fld id="{28CBC16B-C14A-4F9D-A7BF-083326853F3F}" type="datetimeFigureOut">
              <a:rPr lang="en-GB" smtClean="0"/>
              <a:t>25/01/2023</a:t>
            </a:fld>
            <a:endParaRPr lang="en-GB"/>
          </a:p>
        </p:txBody>
      </p:sp>
      <p:sp>
        <p:nvSpPr>
          <p:cNvPr id="5" name="Footer Placeholder 4">
            <a:extLst>
              <a:ext uri="{FF2B5EF4-FFF2-40B4-BE49-F238E27FC236}">
                <a16:creationId xmlns:a16="http://schemas.microsoft.com/office/drawing/2014/main" id="{31380DDF-7B80-4DA8-E0C4-AAE00951804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23C76DD-21D3-6B28-00C5-211019117C28}"/>
              </a:ext>
            </a:extLst>
          </p:cNvPr>
          <p:cNvSpPr>
            <a:spLocks noGrp="1"/>
          </p:cNvSpPr>
          <p:nvPr>
            <p:ph type="sldNum" sz="quarter" idx="12"/>
          </p:nvPr>
        </p:nvSpPr>
        <p:spPr/>
        <p:txBody>
          <a:bodyPr/>
          <a:lstStyle/>
          <a:p>
            <a:fld id="{7416AA92-B523-4FDE-80BA-68E076B8602D}" type="slidenum">
              <a:rPr lang="en-GB" smtClean="0"/>
              <a:t>‹#›</a:t>
            </a:fld>
            <a:endParaRPr lang="en-GB"/>
          </a:p>
        </p:txBody>
      </p:sp>
    </p:spTree>
    <p:extLst>
      <p:ext uri="{BB962C8B-B14F-4D97-AF65-F5344CB8AC3E}">
        <p14:creationId xmlns:p14="http://schemas.microsoft.com/office/powerpoint/2010/main" val="32371721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524B7E-9492-15FB-9ED1-BFE36403CA5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5A4A1009-F5DC-2F41-BE9D-E59FE4338D9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E43151F-E012-1744-027D-551AC94CDE11}"/>
              </a:ext>
            </a:extLst>
          </p:cNvPr>
          <p:cNvSpPr>
            <a:spLocks noGrp="1"/>
          </p:cNvSpPr>
          <p:nvPr>
            <p:ph type="dt" sz="half" idx="10"/>
          </p:nvPr>
        </p:nvSpPr>
        <p:spPr/>
        <p:txBody>
          <a:bodyPr/>
          <a:lstStyle/>
          <a:p>
            <a:fld id="{28CBC16B-C14A-4F9D-A7BF-083326853F3F}" type="datetimeFigureOut">
              <a:rPr lang="en-GB" smtClean="0"/>
              <a:t>25/01/2023</a:t>
            </a:fld>
            <a:endParaRPr lang="en-GB"/>
          </a:p>
        </p:txBody>
      </p:sp>
      <p:sp>
        <p:nvSpPr>
          <p:cNvPr id="5" name="Footer Placeholder 4">
            <a:extLst>
              <a:ext uri="{FF2B5EF4-FFF2-40B4-BE49-F238E27FC236}">
                <a16:creationId xmlns:a16="http://schemas.microsoft.com/office/drawing/2014/main" id="{028D34CB-675D-F5A3-A440-B222A6DFF8A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B91F26A-8319-7BB2-02C6-51C039FACC2E}"/>
              </a:ext>
            </a:extLst>
          </p:cNvPr>
          <p:cNvSpPr>
            <a:spLocks noGrp="1"/>
          </p:cNvSpPr>
          <p:nvPr>
            <p:ph type="sldNum" sz="quarter" idx="12"/>
          </p:nvPr>
        </p:nvSpPr>
        <p:spPr/>
        <p:txBody>
          <a:bodyPr/>
          <a:lstStyle/>
          <a:p>
            <a:fld id="{7416AA92-B523-4FDE-80BA-68E076B8602D}" type="slidenum">
              <a:rPr lang="en-GB" smtClean="0"/>
              <a:t>‹#›</a:t>
            </a:fld>
            <a:endParaRPr lang="en-GB"/>
          </a:p>
        </p:txBody>
      </p:sp>
    </p:spTree>
    <p:extLst>
      <p:ext uri="{BB962C8B-B14F-4D97-AF65-F5344CB8AC3E}">
        <p14:creationId xmlns:p14="http://schemas.microsoft.com/office/powerpoint/2010/main" val="31834133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092A2F-85FD-C14B-7A81-AB9A11C9CC9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BCDA8C8-9858-3BA4-3D94-B4510CB851A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F1E7E324-0183-B5A1-8FAF-AFE5A9717E2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A7E2B8EF-E46C-12B7-BD04-48A08733D3A0}"/>
              </a:ext>
            </a:extLst>
          </p:cNvPr>
          <p:cNvSpPr>
            <a:spLocks noGrp="1"/>
          </p:cNvSpPr>
          <p:nvPr>
            <p:ph type="dt" sz="half" idx="10"/>
          </p:nvPr>
        </p:nvSpPr>
        <p:spPr/>
        <p:txBody>
          <a:bodyPr/>
          <a:lstStyle/>
          <a:p>
            <a:fld id="{28CBC16B-C14A-4F9D-A7BF-083326853F3F}" type="datetimeFigureOut">
              <a:rPr lang="en-GB" smtClean="0"/>
              <a:t>25/01/2023</a:t>
            </a:fld>
            <a:endParaRPr lang="en-GB"/>
          </a:p>
        </p:txBody>
      </p:sp>
      <p:sp>
        <p:nvSpPr>
          <p:cNvPr id="6" name="Footer Placeholder 5">
            <a:extLst>
              <a:ext uri="{FF2B5EF4-FFF2-40B4-BE49-F238E27FC236}">
                <a16:creationId xmlns:a16="http://schemas.microsoft.com/office/drawing/2014/main" id="{56E84EC4-ED53-1773-4580-DFA343C6A0E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76293E7-EA4F-8C20-78CD-9AB10219B8D6}"/>
              </a:ext>
            </a:extLst>
          </p:cNvPr>
          <p:cNvSpPr>
            <a:spLocks noGrp="1"/>
          </p:cNvSpPr>
          <p:nvPr>
            <p:ph type="sldNum" sz="quarter" idx="12"/>
          </p:nvPr>
        </p:nvSpPr>
        <p:spPr/>
        <p:txBody>
          <a:bodyPr/>
          <a:lstStyle/>
          <a:p>
            <a:fld id="{7416AA92-B523-4FDE-80BA-68E076B8602D}" type="slidenum">
              <a:rPr lang="en-GB" smtClean="0"/>
              <a:t>‹#›</a:t>
            </a:fld>
            <a:endParaRPr lang="en-GB"/>
          </a:p>
        </p:txBody>
      </p:sp>
    </p:spTree>
    <p:extLst>
      <p:ext uri="{BB962C8B-B14F-4D97-AF65-F5344CB8AC3E}">
        <p14:creationId xmlns:p14="http://schemas.microsoft.com/office/powerpoint/2010/main" val="24120336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9C5D60-AE2B-F727-7E32-8379D3ED48BE}"/>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683280E-B50B-4BA5-D0DA-354FC46171D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199493E-EB48-ADCD-0303-D16CFB721CB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E789CDC-AC36-30F0-F649-D6C8E76ADFA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B03CB42-F43F-AC13-172D-AE68C781691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4B5CF126-893C-B0AB-4BF4-34A8BF8D6ED0}"/>
              </a:ext>
            </a:extLst>
          </p:cNvPr>
          <p:cNvSpPr>
            <a:spLocks noGrp="1"/>
          </p:cNvSpPr>
          <p:nvPr>
            <p:ph type="dt" sz="half" idx="10"/>
          </p:nvPr>
        </p:nvSpPr>
        <p:spPr/>
        <p:txBody>
          <a:bodyPr/>
          <a:lstStyle/>
          <a:p>
            <a:fld id="{28CBC16B-C14A-4F9D-A7BF-083326853F3F}" type="datetimeFigureOut">
              <a:rPr lang="en-GB" smtClean="0"/>
              <a:t>25/01/2023</a:t>
            </a:fld>
            <a:endParaRPr lang="en-GB"/>
          </a:p>
        </p:txBody>
      </p:sp>
      <p:sp>
        <p:nvSpPr>
          <p:cNvPr id="8" name="Footer Placeholder 7">
            <a:extLst>
              <a:ext uri="{FF2B5EF4-FFF2-40B4-BE49-F238E27FC236}">
                <a16:creationId xmlns:a16="http://schemas.microsoft.com/office/drawing/2014/main" id="{14041F52-EC06-342F-7D26-96F750978974}"/>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749CFE95-F2A0-EB53-A871-7AA86A52C0FD}"/>
              </a:ext>
            </a:extLst>
          </p:cNvPr>
          <p:cNvSpPr>
            <a:spLocks noGrp="1"/>
          </p:cNvSpPr>
          <p:nvPr>
            <p:ph type="sldNum" sz="quarter" idx="12"/>
          </p:nvPr>
        </p:nvSpPr>
        <p:spPr/>
        <p:txBody>
          <a:bodyPr/>
          <a:lstStyle/>
          <a:p>
            <a:fld id="{7416AA92-B523-4FDE-80BA-68E076B8602D}" type="slidenum">
              <a:rPr lang="en-GB" smtClean="0"/>
              <a:t>‹#›</a:t>
            </a:fld>
            <a:endParaRPr lang="en-GB"/>
          </a:p>
        </p:txBody>
      </p:sp>
    </p:spTree>
    <p:extLst>
      <p:ext uri="{BB962C8B-B14F-4D97-AF65-F5344CB8AC3E}">
        <p14:creationId xmlns:p14="http://schemas.microsoft.com/office/powerpoint/2010/main" val="35359087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A340E2-232A-0D70-3C74-79B3A6A3974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26529F3-E6EC-B034-1787-5E95E6AC76D9}"/>
              </a:ext>
            </a:extLst>
          </p:cNvPr>
          <p:cNvSpPr>
            <a:spLocks noGrp="1"/>
          </p:cNvSpPr>
          <p:nvPr>
            <p:ph type="dt" sz="half" idx="10"/>
          </p:nvPr>
        </p:nvSpPr>
        <p:spPr/>
        <p:txBody>
          <a:bodyPr/>
          <a:lstStyle/>
          <a:p>
            <a:fld id="{28CBC16B-C14A-4F9D-A7BF-083326853F3F}" type="datetimeFigureOut">
              <a:rPr lang="en-GB" smtClean="0"/>
              <a:t>25/01/2023</a:t>
            </a:fld>
            <a:endParaRPr lang="en-GB"/>
          </a:p>
        </p:txBody>
      </p:sp>
      <p:sp>
        <p:nvSpPr>
          <p:cNvPr id="4" name="Footer Placeholder 3">
            <a:extLst>
              <a:ext uri="{FF2B5EF4-FFF2-40B4-BE49-F238E27FC236}">
                <a16:creationId xmlns:a16="http://schemas.microsoft.com/office/drawing/2014/main" id="{A47DAF70-06AA-7FAC-1A8A-3449248024D8}"/>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CA68A595-5619-3FB3-438C-63EF4BDFA682}"/>
              </a:ext>
            </a:extLst>
          </p:cNvPr>
          <p:cNvSpPr>
            <a:spLocks noGrp="1"/>
          </p:cNvSpPr>
          <p:nvPr>
            <p:ph type="sldNum" sz="quarter" idx="12"/>
          </p:nvPr>
        </p:nvSpPr>
        <p:spPr/>
        <p:txBody>
          <a:bodyPr/>
          <a:lstStyle/>
          <a:p>
            <a:fld id="{7416AA92-B523-4FDE-80BA-68E076B8602D}" type="slidenum">
              <a:rPr lang="en-GB" smtClean="0"/>
              <a:t>‹#›</a:t>
            </a:fld>
            <a:endParaRPr lang="en-GB"/>
          </a:p>
        </p:txBody>
      </p:sp>
    </p:spTree>
    <p:extLst>
      <p:ext uri="{BB962C8B-B14F-4D97-AF65-F5344CB8AC3E}">
        <p14:creationId xmlns:p14="http://schemas.microsoft.com/office/powerpoint/2010/main" val="8532420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24649F9-DDF1-1150-BC1B-C6D152726FEB}"/>
              </a:ext>
            </a:extLst>
          </p:cNvPr>
          <p:cNvSpPr>
            <a:spLocks noGrp="1"/>
          </p:cNvSpPr>
          <p:nvPr>
            <p:ph type="dt" sz="half" idx="10"/>
          </p:nvPr>
        </p:nvSpPr>
        <p:spPr/>
        <p:txBody>
          <a:bodyPr/>
          <a:lstStyle/>
          <a:p>
            <a:fld id="{28CBC16B-C14A-4F9D-A7BF-083326853F3F}" type="datetimeFigureOut">
              <a:rPr lang="en-GB" smtClean="0"/>
              <a:t>25/01/2023</a:t>
            </a:fld>
            <a:endParaRPr lang="en-GB"/>
          </a:p>
        </p:txBody>
      </p:sp>
      <p:sp>
        <p:nvSpPr>
          <p:cNvPr id="3" name="Footer Placeholder 2">
            <a:extLst>
              <a:ext uri="{FF2B5EF4-FFF2-40B4-BE49-F238E27FC236}">
                <a16:creationId xmlns:a16="http://schemas.microsoft.com/office/drawing/2014/main" id="{CE9D0546-F6D8-F4D5-D3AA-8DA5E7E35C6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DF5DA21-1835-992D-EAB1-A7148DD1E051}"/>
              </a:ext>
            </a:extLst>
          </p:cNvPr>
          <p:cNvSpPr>
            <a:spLocks noGrp="1"/>
          </p:cNvSpPr>
          <p:nvPr>
            <p:ph type="sldNum" sz="quarter" idx="12"/>
          </p:nvPr>
        </p:nvSpPr>
        <p:spPr/>
        <p:txBody>
          <a:bodyPr/>
          <a:lstStyle/>
          <a:p>
            <a:fld id="{7416AA92-B523-4FDE-80BA-68E076B8602D}" type="slidenum">
              <a:rPr lang="en-GB" smtClean="0"/>
              <a:t>‹#›</a:t>
            </a:fld>
            <a:endParaRPr lang="en-GB"/>
          </a:p>
        </p:txBody>
      </p:sp>
    </p:spTree>
    <p:extLst>
      <p:ext uri="{BB962C8B-B14F-4D97-AF65-F5344CB8AC3E}">
        <p14:creationId xmlns:p14="http://schemas.microsoft.com/office/powerpoint/2010/main" val="3773842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6D8921-A83F-D492-D3AD-72906365FAC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45D1C9F-BED1-4E17-96D4-4FA77DA7DA5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BAB3CF57-C9DC-48EA-9EDA-8E0A4E62E0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2552ADD-40CD-1290-9391-3A60F8B7B089}"/>
              </a:ext>
            </a:extLst>
          </p:cNvPr>
          <p:cNvSpPr>
            <a:spLocks noGrp="1"/>
          </p:cNvSpPr>
          <p:nvPr>
            <p:ph type="dt" sz="half" idx="10"/>
          </p:nvPr>
        </p:nvSpPr>
        <p:spPr/>
        <p:txBody>
          <a:bodyPr/>
          <a:lstStyle/>
          <a:p>
            <a:fld id="{28CBC16B-C14A-4F9D-A7BF-083326853F3F}" type="datetimeFigureOut">
              <a:rPr lang="en-GB" smtClean="0"/>
              <a:t>25/01/2023</a:t>
            </a:fld>
            <a:endParaRPr lang="en-GB"/>
          </a:p>
        </p:txBody>
      </p:sp>
      <p:sp>
        <p:nvSpPr>
          <p:cNvPr id="6" name="Footer Placeholder 5">
            <a:extLst>
              <a:ext uri="{FF2B5EF4-FFF2-40B4-BE49-F238E27FC236}">
                <a16:creationId xmlns:a16="http://schemas.microsoft.com/office/drawing/2014/main" id="{7AE16552-2D08-3663-241E-6AEB54904A2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8D49732-C7AD-B001-F867-8301D2D6AFFC}"/>
              </a:ext>
            </a:extLst>
          </p:cNvPr>
          <p:cNvSpPr>
            <a:spLocks noGrp="1"/>
          </p:cNvSpPr>
          <p:nvPr>
            <p:ph type="sldNum" sz="quarter" idx="12"/>
          </p:nvPr>
        </p:nvSpPr>
        <p:spPr/>
        <p:txBody>
          <a:bodyPr/>
          <a:lstStyle/>
          <a:p>
            <a:fld id="{7416AA92-B523-4FDE-80BA-68E076B8602D}" type="slidenum">
              <a:rPr lang="en-GB" smtClean="0"/>
              <a:t>‹#›</a:t>
            </a:fld>
            <a:endParaRPr lang="en-GB"/>
          </a:p>
        </p:txBody>
      </p:sp>
    </p:spTree>
    <p:extLst>
      <p:ext uri="{BB962C8B-B14F-4D97-AF65-F5344CB8AC3E}">
        <p14:creationId xmlns:p14="http://schemas.microsoft.com/office/powerpoint/2010/main" val="6929324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D8F32B-224E-D388-97C2-B72D08569F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0E13249B-EC8E-D6BB-91E2-86B9A6DEA5A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A35039D-9B17-2381-B047-D4EF47D6AEF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0AD25BF-6998-52CB-3E70-F496F2E3804C}"/>
              </a:ext>
            </a:extLst>
          </p:cNvPr>
          <p:cNvSpPr>
            <a:spLocks noGrp="1"/>
          </p:cNvSpPr>
          <p:nvPr>
            <p:ph type="dt" sz="half" idx="10"/>
          </p:nvPr>
        </p:nvSpPr>
        <p:spPr/>
        <p:txBody>
          <a:bodyPr/>
          <a:lstStyle/>
          <a:p>
            <a:fld id="{28CBC16B-C14A-4F9D-A7BF-083326853F3F}" type="datetimeFigureOut">
              <a:rPr lang="en-GB" smtClean="0"/>
              <a:t>25/01/2023</a:t>
            </a:fld>
            <a:endParaRPr lang="en-GB"/>
          </a:p>
        </p:txBody>
      </p:sp>
      <p:sp>
        <p:nvSpPr>
          <p:cNvPr id="6" name="Footer Placeholder 5">
            <a:extLst>
              <a:ext uri="{FF2B5EF4-FFF2-40B4-BE49-F238E27FC236}">
                <a16:creationId xmlns:a16="http://schemas.microsoft.com/office/drawing/2014/main" id="{F67B5D28-81FE-1F47-3697-0FE3AB1A774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CFE82ED-3A01-8BB6-ECA9-A134B6587770}"/>
              </a:ext>
            </a:extLst>
          </p:cNvPr>
          <p:cNvSpPr>
            <a:spLocks noGrp="1"/>
          </p:cNvSpPr>
          <p:nvPr>
            <p:ph type="sldNum" sz="quarter" idx="12"/>
          </p:nvPr>
        </p:nvSpPr>
        <p:spPr/>
        <p:txBody>
          <a:bodyPr/>
          <a:lstStyle/>
          <a:p>
            <a:fld id="{7416AA92-B523-4FDE-80BA-68E076B8602D}" type="slidenum">
              <a:rPr lang="en-GB" smtClean="0"/>
              <a:t>‹#›</a:t>
            </a:fld>
            <a:endParaRPr lang="en-GB"/>
          </a:p>
        </p:txBody>
      </p:sp>
    </p:spTree>
    <p:extLst>
      <p:ext uri="{BB962C8B-B14F-4D97-AF65-F5344CB8AC3E}">
        <p14:creationId xmlns:p14="http://schemas.microsoft.com/office/powerpoint/2010/main" val="21898285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D6D17F2-1F34-515E-07D5-9967B873032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71AB6C7-ABD1-B6C3-63C9-3AB0971C4C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65615CD-E1A9-FB03-7D88-BCDDF19F3BD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CBC16B-C14A-4F9D-A7BF-083326853F3F}" type="datetimeFigureOut">
              <a:rPr lang="en-GB" smtClean="0"/>
              <a:t>25/01/2023</a:t>
            </a:fld>
            <a:endParaRPr lang="en-GB"/>
          </a:p>
        </p:txBody>
      </p:sp>
      <p:sp>
        <p:nvSpPr>
          <p:cNvPr id="5" name="Footer Placeholder 4">
            <a:extLst>
              <a:ext uri="{FF2B5EF4-FFF2-40B4-BE49-F238E27FC236}">
                <a16:creationId xmlns:a16="http://schemas.microsoft.com/office/drawing/2014/main" id="{D12BB8AB-D64B-7F39-5514-41A539D30FE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7AC137CC-0436-2D32-BB4D-B765D9E4D9A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16AA92-B523-4FDE-80BA-68E076B8602D}" type="slidenum">
              <a:rPr lang="en-GB" smtClean="0"/>
              <a:t>‹#›</a:t>
            </a:fld>
            <a:endParaRPr lang="en-GB"/>
          </a:p>
        </p:txBody>
      </p:sp>
    </p:spTree>
    <p:extLst>
      <p:ext uri="{BB962C8B-B14F-4D97-AF65-F5344CB8AC3E}">
        <p14:creationId xmlns:p14="http://schemas.microsoft.com/office/powerpoint/2010/main" val="36494440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2.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2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jpeg"/></Relationships>
</file>

<file path=ppt/slides/_rels/slide2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51" name="Rectangle 42">
            <a:extLst>
              <a:ext uri="{FF2B5EF4-FFF2-40B4-BE49-F238E27FC236}">
                <a16:creationId xmlns:a16="http://schemas.microsoft.com/office/drawing/2014/main" id="{A3363022-C969-41E9-8EB2-E4C94908C1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20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44">
            <a:extLst>
              <a:ext uri="{FF2B5EF4-FFF2-40B4-BE49-F238E27FC236}">
                <a16:creationId xmlns:a16="http://schemas.microsoft.com/office/drawing/2014/main" id="{8D1AD6B3-BE88-4CEB-BA17-790657CC47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E74A9CC-05A7-E8B1-47C8-EAE25B926FEF}"/>
              </a:ext>
            </a:extLst>
          </p:cNvPr>
          <p:cNvSpPr>
            <a:spLocks noGrp="1"/>
          </p:cNvSpPr>
          <p:nvPr>
            <p:ph type="ctrTitle"/>
          </p:nvPr>
        </p:nvSpPr>
        <p:spPr>
          <a:xfrm>
            <a:off x="6590660" y="1589946"/>
            <a:ext cx="4988629" cy="1453382"/>
          </a:xfrm>
        </p:spPr>
        <p:txBody>
          <a:bodyPr anchor="t">
            <a:normAutofit fontScale="90000"/>
          </a:bodyPr>
          <a:lstStyle/>
          <a:p>
            <a:r>
              <a:rPr lang="en-GB" sz="4000" dirty="0">
                <a:solidFill>
                  <a:schemeClr val="tx2"/>
                </a:solidFill>
              </a:rPr>
              <a:t>Presenting The Untapped Mid Ulster Tour </a:t>
            </a:r>
          </a:p>
        </p:txBody>
      </p:sp>
      <p:sp>
        <p:nvSpPr>
          <p:cNvPr id="3" name="Subtitle 2">
            <a:extLst>
              <a:ext uri="{FF2B5EF4-FFF2-40B4-BE49-F238E27FC236}">
                <a16:creationId xmlns:a16="http://schemas.microsoft.com/office/drawing/2014/main" id="{A60606E7-D037-A48B-D067-D9DD300ACBAD}"/>
              </a:ext>
            </a:extLst>
          </p:cNvPr>
          <p:cNvSpPr>
            <a:spLocks noGrp="1"/>
          </p:cNvSpPr>
          <p:nvPr>
            <p:ph type="subTitle" idx="1"/>
          </p:nvPr>
        </p:nvSpPr>
        <p:spPr>
          <a:xfrm>
            <a:off x="6590355" y="3043328"/>
            <a:ext cx="4805691" cy="838831"/>
          </a:xfrm>
        </p:spPr>
        <p:txBody>
          <a:bodyPr anchor="b">
            <a:normAutofit/>
          </a:bodyPr>
          <a:lstStyle/>
          <a:p>
            <a:pPr algn="l"/>
            <a:r>
              <a:rPr lang="en-GB" sz="2000" i="1" dirty="0">
                <a:solidFill>
                  <a:schemeClr val="tx2"/>
                </a:solidFill>
              </a:rPr>
              <a:t>A collaboration between Loughlin </a:t>
            </a:r>
            <a:r>
              <a:rPr lang="en-GB" sz="2000" i="1" dirty="0" err="1">
                <a:solidFill>
                  <a:schemeClr val="tx2"/>
                </a:solidFill>
              </a:rPr>
              <a:t>Sholin</a:t>
            </a:r>
            <a:r>
              <a:rPr lang="en-GB" sz="2000" i="1" dirty="0">
                <a:solidFill>
                  <a:schemeClr val="tx2"/>
                </a:solidFill>
              </a:rPr>
              <a:t> and </a:t>
            </a:r>
            <a:r>
              <a:rPr lang="en-GB" sz="2000" i="1" dirty="0" err="1">
                <a:solidFill>
                  <a:schemeClr val="tx2"/>
                </a:solidFill>
              </a:rPr>
              <a:t>Croga</a:t>
            </a:r>
            <a:r>
              <a:rPr lang="en-GB" sz="2000" i="1" dirty="0">
                <a:solidFill>
                  <a:schemeClr val="tx2"/>
                </a:solidFill>
              </a:rPr>
              <a:t> Tours Ltd </a:t>
            </a:r>
          </a:p>
        </p:txBody>
      </p:sp>
      <p:pic>
        <p:nvPicPr>
          <p:cNvPr id="5" name="Picture 4" descr="A picture containing icon&#10;&#10;Description automatically generated">
            <a:extLst>
              <a:ext uri="{FF2B5EF4-FFF2-40B4-BE49-F238E27FC236}">
                <a16:creationId xmlns:a16="http://schemas.microsoft.com/office/drawing/2014/main" id="{C0B3B34F-A1C8-8293-2BFF-257C1AB094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186" y="3043328"/>
            <a:ext cx="5221214" cy="1213932"/>
          </a:xfrm>
          <a:custGeom>
            <a:avLst/>
            <a:gdLst/>
            <a:ahLst/>
            <a:cxnLst/>
            <a:rect l="l" t="t" r="r" b="b"/>
            <a:pathLst>
              <a:path w="4141760" h="4377846">
                <a:moveTo>
                  <a:pt x="0" y="0"/>
                </a:moveTo>
                <a:lnTo>
                  <a:pt x="4141760" y="0"/>
                </a:lnTo>
                <a:lnTo>
                  <a:pt x="4141760" y="4377846"/>
                </a:lnTo>
                <a:lnTo>
                  <a:pt x="0" y="4377846"/>
                </a:lnTo>
                <a:close/>
              </a:path>
            </a:pathLst>
          </a:custGeom>
        </p:spPr>
      </p:pic>
      <p:grpSp>
        <p:nvGrpSpPr>
          <p:cNvPr id="53" name="Group 46">
            <a:extLst>
              <a:ext uri="{FF2B5EF4-FFF2-40B4-BE49-F238E27FC236}">
                <a16:creationId xmlns:a16="http://schemas.microsoft.com/office/drawing/2014/main" id="{89D1390B-7E13-4B4F-9CB2-391063412E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53" y="-5977"/>
            <a:ext cx="6238675" cy="6863979"/>
            <a:chOff x="305" y="-5977"/>
            <a:chExt cx="6238675" cy="6863979"/>
          </a:xfrm>
        </p:grpSpPr>
        <p:sp>
          <p:nvSpPr>
            <p:cNvPr id="48" name="Freeform: Shape 47">
              <a:extLst>
                <a:ext uri="{FF2B5EF4-FFF2-40B4-BE49-F238E27FC236}">
                  <a16:creationId xmlns:a16="http://schemas.microsoft.com/office/drawing/2014/main" id="{9E720206-AA49-4786-A932-A2650DE091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34854"/>
              <a:ext cx="6028697" cy="6817170"/>
            </a:xfrm>
            <a:custGeom>
              <a:avLst/>
              <a:gdLst>
                <a:gd name="connsiteX0" fmla="*/ 6028697 w 6028697"/>
                <a:gd name="connsiteY0" fmla="*/ 6155323 h 6817170"/>
                <a:gd name="connsiteX1" fmla="*/ 6028697 w 6028697"/>
                <a:gd name="connsiteY1" fmla="*/ 6817170 h 6817170"/>
                <a:gd name="connsiteX2" fmla="*/ 5157862 w 6028697"/>
                <a:gd name="connsiteY2" fmla="*/ 6817170 h 6817170"/>
                <a:gd name="connsiteX3" fmla="*/ 5347156 w 6028697"/>
                <a:gd name="connsiteY3" fmla="*/ 6687553 h 6817170"/>
                <a:gd name="connsiteX4" fmla="*/ 5487470 w 6028697"/>
                <a:gd name="connsiteY4" fmla="*/ 6581714 h 6817170"/>
                <a:gd name="connsiteX5" fmla="*/ 5627642 w 6028697"/>
                <a:gd name="connsiteY5" fmla="*/ 6472328 h 6817170"/>
                <a:gd name="connsiteX6" fmla="*/ 5911392 w 6028697"/>
                <a:gd name="connsiteY6" fmla="*/ 6245328 h 6817170"/>
                <a:gd name="connsiteX7" fmla="*/ 4481066 w 6028697"/>
                <a:gd name="connsiteY7" fmla="*/ 478 h 6817170"/>
                <a:gd name="connsiteX8" fmla="*/ 4672258 w 6028697"/>
                <a:gd name="connsiteY8" fmla="*/ 7519 h 6817170"/>
                <a:gd name="connsiteX9" fmla="*/ 5429869 w 6028697"/>
                <a:gd name="connsiteY9" fmla="*/ 125134 h 6817170"/>
                <a:gd name="connsiteX10" fmla="*/ 5976319 w 6028697"/>
                <a:gd name="connsiteY10" fmla="*/ 314893 h 6817170"/>
                <a:gd name="connsiteX11" fmla="*/ 6028697 w 6028697"/>
                <a:gd name="connsiteY11" fmla="*/ 339901 h 6817170"/>
                <a:gd name="connsiteX12" fmla="*/ 6028697 w 6028697"/>
                <a:gd name="connsiteY12" fmla="*/ 732458 h 6817170"/>
                <a:gd name="connsiteX13" fmla="*/ 5990985 w 6028697"/>
                <a:gd name="connsiteY13" fmla="*/ 712211 h 6817170"/>
                <a:gd name="connsiteX14" fmla="*/ 5341339 w 6028697"/>
                <a:gd name="connsiteY14" fmla="*/ 475281 h 6817170"/>
                <a:gd name="connsiteX15" fmla="*/ 4651969 w 6028697"/>
                <a:gd name="connsiteY15" fmla="*/ 377104 h 6817170"/>
                <a:gd name="connsiteX16" fmla="*/ 3953093 w 6028697"/>
                <a:gd name="connsiteY16" fmla="*/ 402498 h 6817170"/>
                <a:gd name="connsiteX17" fmla="*/ 3267413 w 6028697"/>
                <a:gd name="connsiteY17" fmla="*/ 546643 h 6817170"/>
                <a:gd name="connsiteX18" fmla="*/ 1439498 w 6028697"/>
                <a:gd name="connsiteY18" fmla="*/ 1568141 h 6817170"/>
                <a:gd name="connsiteX19" fmla="*/ 960671 w 6028697"/>
                <a:gd name="connsiteY19" fmla="*/ 2082013 h 6817170"/>
                <a:gd name="connsiteX20" fmla="*/ 581866 w 6028697"/>
                <a:gd name="connsiteY20" fmla="*/ 2672638 h 6817170"/>
                <a:gd name="connsiteX21" fmla="*/ 324789 w 6028697"/>
                <a:gd name="connsiteY21" fmla="*/ 3325262 h 6817170"/>
                <a:gd name="connsiteX22" fmla="*/ 231151 w 6028697"/>
                <a:gd name="connsiteY22" fmla="*/ 4022292 h 6817170"/>
                <a:gd name="connsiteX23" fmla="*/ 270592 w 6028697"/>
                <a:gd name="connsiteY23" fmla="*/ 4362792 h 6817170"/>
                <a:gd name="connsiteX24" fmla="*/ 387213 w 6028697"/>
                <a:gd name="connsiteY24" fmla="*/ 4681585 h 6817170"/>
                <a:gd name="connsiteX25" fmla="*/ 468507 w 6028697"/>
                <a:gd name="connsiteY25" fmla="*/ 4831546 h 6817170"/>
                <a:gd name="connsiteX26" fmla="*/ 561862 w 6028697"/>
                <a:gd name="connsiteY26" fmla="*/ 4976826 h 6817170"/>
                <a:gd name="connsiteX27" fmla="*/ 777511 w 6028697"/>
                <a:gd name="connsiteY27" fmla="*/ 5257597 h 6817170"/>
                <a:gd name="connsiteX28" fmla="*/ 1010895 w 6028697"/>
                <a:gd name="connsiteY28" fmla="*/ 5540494 h 6817170"/>
                <a:gd name="connsiteX29" fmla="*/ 1126948 w 6028697"/>
                <a:gd name="connsiteY29" fmla="*/ 5688186 h 6817170"/>
                <a:gd name="connsiteX30" fmla="*/ 1182706 w 6028697"/>
                <a:gd name="connsiteY30" fmla="*/ 5760543 h 6817170"/>
                <a:gd name="connsiteX31" fmla="*/ 1237327 w 6028697"/>
                <a:gd name="connsiteY31" fmla="*/ 5830060 h 6817170"/>
                <a:gd name="connsiteX32" fmla="*/ 1706649 w 6028697"/>
                <a:gd name="connsiteY32" fmla="*/ 6342797 h 6817170"/>
                <a:gd name="connsiteX33" fmla="*/ 1956207 w 6028697"/>
                <a:gd name="connsiteY33" fmla="*/ 6573484 h 6817170"/>
                <a:gd name="connsiteX34" fmla="*/ 2217681 w 6028697"/>
                <a:gd name="connsiteY34" fmla="*/ 6786297 h 6817170"/>
                <a:gd name="connsiteX35" fmla="*/ 2260820 w 6028697"/>
                <a:gd name="connsiteY35" fmla="*/ 6817170 h 6817170"/>
                <a:gd name="connsiteX36" fmla="*/ 1429497 w 6028697"/>
                <a:gd name="connsiteY36" fmla="*/ 6817170 h 6817170"/>
                <a:gd name="connsiteX37" fmla="*/ 1327275 w 6028697"/>
                <a:gd name="connsiteY37" fmla="*/ 6713800 h 6817170"/>
                <a:gd name="connsiteX38" fmla="*/ 1080556 w 6028697"/>
                <a:gd name="connsiteY38" fmla="*/ 6414443 h 6817170"/>
                <a:gd name="connsiteX39" fmla="*/ 865189 w 6028697"/>
                <a:gd name="connsiteY39" fmla="*/ 6097496 h 6817170"/>
                <a:gd name="connsiteX40" fmla="*/ 814823 w 6028697"/>
                <a:gd name="connsiteY40" fmla="*/ 6016911 h 6817170"/>
                <a:gd name="connsiteX41" fmla="*/ 766729 w 6028697"/>
                <a:gd name="connsiteY41" fmla="*/ 5938453 h 6817170"/>
                <a:gd name="connsiteX42" fmla="*/ 671672 w 6028697"/>
                <a:gd name="connsiteY42" fmla="*/ 5786648 h 6817170"/>
                <a:gd name="connsiteX43" fmla="*/ 474608 w 6028697"/>
                <a:gd name="connsiteY43" fmla="*/ 5474664 h 6817170"/>
                <a:gd name="connsiteX44" fmla="*/ 282652 w 6028697"/>
                <a:gd name="connsiteY44" fmla="*/ 5146508 h 6817170"/>
                <a:gd name="connsiteX45" fmla="*/ 196108 w 6028697"/>
                <a:gd name="connsiteY45" fmla="*/ 4972712 h 6817170"/>
                <a:gd name="connsiteX46" fmla="*/ 122474 w 6028697"/>
                <a:gd name="connsiteY46" fmla="*/ 4791821 h 6817170"/>
                <a:gd name="connsiteX47" fmla="*/ 65724 w 6028697"/>
                <a:gd name="connsiteY47" fmla="*/ 4603129 h 6817170"/>
                <a:gd name="connsiteX48" fmla="*/ 44727 w 6028697"/>
                <a:gd name="connsiteY48" fmla="*/ 4506937 h 6817170"/>
                <a:gd name="connsiteX49" fmla="*/ 35505 w 6028697"/>
                <a:gd name="connsiteY49" fmla="*/ 4458699 h 6817170"/>
                <a:gd name="connsiteX50" fmla="*/ 27845 w 6028697"/>
                <a:gd name="connsiteY50" fmla="*/ 4410320 h 6817170"/>
                <a:gd name="connsiteX51" fmla="*/ 37 w 6028697"/>
                <a:gd name="connsiteY51" fmla="*/ 4022292 h 6817170"/>
                <a:gd name="connsiteX52" fmla="*/ 78777 w 6028697"/>
                <a:gd name="connsiteY52" fmla="*/ 3267236 h 6817170"/>
                <a:gd name="connsiteX53" fmla="*/ 315424 w 6028697"/>
                <a:gd name="connsiteY53" fmla="*/ 2543673 h 6817170"/>
                <a:gd name="connsiteX54" fmla="*/ 1202710 w 6028697"/>
                <a:gd name="connsiteY54" fmla="*/ 1314895 h 6817170"/>
                <a:gd name="connsiteX55" fmla="*/ 1791065 w 6028697"/>
                <a:gd name="connsiteY55" fmla="*/ 833514 h 6817170"/>
                <a:gd name="connsiteX56" fmla="*/ 3908404 w 6028697"/>
                <a:gd name="connsiteY56" fmla="*/ 29794 h 6817170"/>
                <a:gd name="connsiteX57" fmla="*/ 4481066 w 6028697"/>
                <a:gd name="connsiteY57" fmla="*/ 478 h 68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28697" h="6817170">
                  <a:moveTo>
                    <a:pt x="6028697" y="6155323"/>
                  </a:moveTo>
                  <a:lnTo>
                    <a:pt x="6028697" y="6817170"/>
                  </a:lnTo>
                  <a:lnTo>
                    <a:pt x="5157862" y="6817170"/>
                  </a:lnTo>
                  <a:lnTo>
                    <a:pt x="5347156" y="6687553"/>
                  </a:lnTo>
                  <a:cubicBezTo>
                    <a:pt x="5394117" y="6653219"/>
                    <a:pt x="5440793" y="6617608"/>
                    <a:pt x="5487470" y="6581714"/>
                  </a:cubicBezTo>
                  <a:cubicBezTo>
                    <a:pt x="5534147" y="6545820"/>
                    <a:pt x="5580966" y="6509358"/>
                    <a:pt x="5627642" y="6472328"/>
                  </a:cubicBezTo>
                  <a:lnTo>
                    <a:pt x="5911392" y="6245328"/>
                  </a:lnTo>
                  <a:close/>
                  <a:moveTo>
                    <a:pt x="4481066" y="478"/>
                  </a:moveTo>
                  <a:cubicBezTo>
                    <a:pt x="4544817" y="1422"/>
                    <a:pt x="4608563" y="3769"/>
                    <a:pt x="4672258" y="7519"/>
                  </a:cubicBezTo>
                  <a:cubicBezTo>
                    <a:pt x="4927973" y="22364"/>
                    <a:pt x="5181687" y="61751"/>
                    <a:pt x="5429869" y="125134"/>
                  </a:cubicBezTo>
                  <a:cubicBezTo>
                    <a:pt x="5617090" y="173104"/>
                    <a:pt x="5799867" y="236595"/>
                    <a:pt x="5976319" y="314893"/>
                  </a:cubicBezTo>
                  <a:lnTo>
                    <a:pt x="6028697" y="339901"/>
                  </a:lnTo>
                  <a:lnTo>
                    <a:pt x="6028697" y="732458"/>
                  </a:lnTo>
                  <a:lnTo>
                    <a:pt x="5990985" y="712211"/>
                  </a:lnTo>
                  <a:cubicBezTo>
                    <a:pt x="5783917" y="609342"/>
                    <a:pt x="5566013" y="529876"/>
                    <a:pt x="5341339" y="475281"/>
                  </a:cubicBezTo>
                  <a:cubicBezTo>
                    <a:pt x="5115233" y="420503"/>
                    <a:pt x="4884375" y="387624"/>
                    <a:pt x="4651969" y="377104"/>
                  </a:cubicBezTo>
                  <a:cubicBezTo>
                    <a:pt x="4418713" y="365171"/>
                    <a:pt x="4184861" y="373670"/>
                    <a:pt x="3953093" y="402498"/>
                  </a:cubicBezTo>
                  <a:cubicBezTo>
                    <a:pt x="3721001" y="431832"/>
                    <a:pt x="3491675" y="480040"/>
                    <a:pt x="3267413" y="546643"/>
                  </a:cubicBezTo>
                  <a:cubicBezTo>
                    <a:pt x="2591323" y="750761"/>
                    <a:pt x="1967642" y="1099289"/>
                    <a:pt x="1439498" y="1568141"/>
                  </a:cubicBezTo>
                  <a:cubicBezTo>
                    <a:pt x="1265589" y="1725523"/>
                    <a:pt x="1105393" y="1897434"/>
                    <a:pt x="960671" y="2082013"/>
                  </a:cubicBezTo>
                  <a:cubicBezTo>
                    <a:pt x="815775" y="2266294"/>
                    <a:pt x="688923" y="2464081"/>
                    <a:pt x="581866" y="2672638"/>
                  </a:cubicBezTo>
                  <a:cubicBezTo>
                    <a:pt x="473765" y="2880669"/>
                    <a:pt x="387610" y="3099397"/>
                    <a:pt x="324789" y="3325262"/>
                  </a:cubicBezTo>
                  <a:cubicBezTo>
                    <a:pt x="262714" y="3552403"/>
                    <a:pt x="231223" y="3786822"/>
                    <a:pt x="231151" y="4022292"/>
                  </a:cubicBezTo>
                  <a:cubicBezTo>
                    <a:pt x="231413" y="4136912"/>
                    <a:pt x="244645" y="4251136"/>
                    <a:pt x="270592" y="4362792"/>
                  </a:cubicBezTo>
                  <a:cubicBezTo>
                    <a:pt x="297885" y="4472943"/>
                    <a:pt x="336983" y="4579833"/>
                    <a:pt x="387213" y="4681585"/>
                  </a:cubicBezTo>
                  <a:cubicBezTo>
                    <a:pt x="412042" y="4732517"/>
                    <a:pt x="439423" y="4782457"/>
                    <a:pt x="468507" y="4831546"/>
                  </a:cubicBezTo>
                  <a:cubicBezTo>
                    <a:pt x="497591" y="4880636"/>
                    <a:pt x="529230" y="4929015"/>
                    <a:pt x="561862" y="4976826"/>
                  </a:cubicBezTo>
                  <a:cubicBezTo>
                    <a:pt x="627975" y="5072166"/>
                    <a:pt x="701466" y="5164668"/>
                    <a:pt x="777511" y="5257597"/>
                  </a:cubicBezTo>
                  <a:cubicBezTo>
                    <a:pt x="853556" y="5350524"/>
                    <a:pt x="933574" y="5443594"/>
                    <a:pt x="1010895" y="5540494"/>
                  </a:cubicBezTo>
                  <a:cubicBezTo>
                    <a:pt x="1049957" y="5588732"/>
                    <a:pt x="1088642" y="5637963"/>
                    <a:pt x="1126948" y="5688186"/>
                  </a:cubicBezTo>
                  <a:lnTo>
                    <a:pt x="1182706" y="5760543"/>
                  </a:lnTo>
                  <a:cubicBezTo>
                    <a:pt x="1201007" y="5783669"/>
                    <a:pt x="1218458" y="5807503"/>
                    <a:pt x="1237327" y="5830060"/>
                  </a:cubicBezTo>
                  <a:cubicBezTo>
                    <a:pt x="1383714" y="6009916"/>
                    <a:pt x="1540413" y="6181116"/>
                    <a:pt x="1706649" y="6342797"/>
                  </a:cubicBezTo>
                  <a:cubicBezTo>
                    <a:pt x="1788084" y="6422531"/>
                    <a:pt x="1871265" y="6499427"/>
                    <a:pt x="1956207" y="6573484"/>
                  </a:cubicBezTo>
                  <a:cubicBezTo>
                    <a:pt x="2041332" y="6647402"/>
                    <a:pt x="2127733" y="6718907"/>
                    <a:pt x="2217681" y="6786297"/>
                  </a:cubicBezTo>
                  <a:lnTo>
                    <a:pt x="2260820" y="6817170"/>
                  </a:lnTo>
                  <a:lnTo>
                    <a:pt x="1429497" y="6817170"/>
                  </a:lnTo>
                  <a:lnTo>
                    <a:pt x="1327275" y="6713800"/>
                  </a:lnTo>
                  <a:cubicBezTo>
                    <a:pt x="1239186" y="6618984"/>
                    <a:pt x="1156797" y="6519019"/>
                    <a:pt x="1080556" y="6414443"/>
                  </a:cubicBezTo>
                  <a:cubicBezTo>
                    <a:pt x="1004653" y="6310734"/>
                    <a:pt x="932439" y="6205177"/>
                    <a:pt x="865189" y="6097496"/>
                  </a:cubicBezTo>
                  <a:cubicBezTo>
                    <a:pt x="847881" y="6070823"/>
                    <a:pt x="831565" y="6043725"/>
                    <a:pt x="814823" y="6016911"/>
                  </a:cubicBezTo>
                  <a:lnTo>
                    <a:pt x="766729" y="5938453"/>
                  </a:lnTo>
                  <a:cubicBezTo>
                    <a:pt x="735941" y="5887947"/>
                    <a:pt x="703878" y="5837581"/>
                    <a:pt x="671672" y="5786648"/>
                  </a:cubicBezTo>
                  <a:lnTo>
                    <a:pt x="474608" y="5474664"/>
                  </a:lnTo>
                  <a:cubicBezTo>
                    <a:pt x="408778" y="5368968"/>
                    <a:pt x="343516" y="5260008"/>
                    <a:pt x="282652" y="5146508"/>
                  </a:cubicBezTo>
                  <a:cubicBezTo>
                    <a:pt x="252290" y="5089759"/>
                    <a:pt x="223065" y="5032015"/>
                    <a:pt x="196108" y="4972712"/>
                  </a:cubicBezTo>
                  <a:cubicBezTo>
                    <a:pt x="169152" y="4913408"/>
                    <a:pt x="144607" y="4853111"/>
                    <a:pt x="122474" y="4791821"/>
                  </a:cubicBezTo>
                  <a:cubicBezTo>
                    <a:pt x="100342" y="4730532"/>
                    <a:pt x="81757" y="4666830"/>
                    <a:pt x="65724" y="4603129"/>
                  </a:cubicBezTo>
                  <a:cubicBezTo>
                    <a:pt x="58205" y="4571064"/>
                    <a:pt x="50828" y="4539143"/>
                    <a:pt x="44727" y="4506937"/>
                  </a:cubicBezTo>
                  <a:lnTo>
                    <a:pt x="35505" y="4458699"/>
                  </a:lnTo>
                  <a:lnTo>
                    <a:pt x="27845" y="4410320"/>
                  </a:lnTo>
                  <a:cubicBezTo>
                    <a:pt x="8635" y="4281881"/>
                    <a:pt x="-661" y="4152150"/>
                    <a:pt x="37" y="4022292"/>
                  </a:cubicBezTo>
                  <a:cubicBezTo>
                    <a:pt x="712" y="3768592"/>
                    <a:pt x="27094" y="3515615"/>
                    <a:pt x="78777" y="3267236"/>
                  </a:cubicBezTo>
                  <a:cubicBezTo>
                    <a:pt x="130048" y="3017876"/>
                    <a:pt x="209439" y="2775142"/>
                    <a:pt x="315424" y="2543673"/>
                  </a:cubicBezTo>
                  <a:cubicBezTo>
                    <a:pt x="528236" y="2081161"/>
                    <a:pt x="838234" y="1667312"/>
                    <a:pt x="1202710" y="1314895"/>
                  </a:cubicBezTo>
                  <a:cubicBezTo>
                    <a:pt x="1385514" y="1138814"/>
                    <a:pt x="1582282" y="977831"/>
                    <a:pt x="1791065" y="833514"/>
                  </a:cubicBezTo>
                  <a:cubicBezTo>
                    <a:pt x="2420037" y="395614"/>
                    <a:pt x="3147288" y="119557"/>
                    <a:pt x="3908404" y="29794"/>
                  </a:cubicBezTo>
                  <a:cubicBezTo>
                    <a:pt x="4098509" y="7429"/>
                    <a:pt x="4289811" y="-2355"/>
                    <a:pt x="4481066" y="478"/>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Freeform: Shape 48">
              <a:extLst>
                <a:ext uri="{FF2B5EF4-FFF2-40B4-BE49-F238E27FC236}">
                  <a16:creationId xmlns:a16="http://schemas.microsoft.com/office/drawing/2014/main" id="{C72F6EE6-EDE9-45A5-8F6D-02B9B7CB2C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1"/>
              <a:ext cx="6165116"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Freeform: Shape 49">
              <a:extLst>
                <a:ext uri="{FF2B5EF4-FFF2-40B4-BE49-F238E27FC236}">
                  <a16:creationId xmlns:a16="http://schemas.microsoft.com/office/drawing/2014/main" id="{C093DC50-3BD7-46B1-A300-CD207E152F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5977"/>
              <a:ext cx="6238675"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73509103"/>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1E020063-2385-44AC-BD67-258E1F0B9F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7E014A0B-5338-4077-AFE9-A90D04D449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FA21D68-0FAD-E808-CFAB-41806974F81A}"/>
              </a:ext>
            </a:extLst>
          </p:cNvPr>
          <p:cNvSpPr>
            <a:spLocks noGrp="1"/>
          </p:cNvSpPr>
          <p:nvPr>
            <p:ph type="title"/>
          </p:nvPr>
        </p:nvSpPr>
        <p:spPr>
          <a:xfrm>
            <a:off x="1179576" y="1261423"/>
            <a:ext cx="9829800" cy="1325880"/>
          </a:xfrm>
        </p:spPr>
        <p:txBody>
          <a:bodyPr anchor="b">
            <a:normAutofit/>
          </a:bodyPr>
          <a:lstStyle/>
          <a:p>
            <a:pPr algn="ctr"/>
            <a:r>
              <a:rPr lang="en-GB" sz="3600" dirty="0">
                <a:solidFill>
                  <a:schemeClr val="tx2"/>
                </a:solidFill>
              </a:rPr>
              <a:t>Taphouse Restaurant </a:t>
            </a:r>
            <a:r>
              <a:rPr lang="en-GB" sz="3600" dirty="0" err="1">
                <a:solidFill>
                  <a:schemeClr val="tx2"/>
                </a:solidFill>
              </a:rPr>
              <a:t>Bellaghy</a:t>
            </a:r>
            <a:r>
              <a:rPr lang="en-GB" sz="3600" dirty="0">
                <a:solidFill>
                  <a:schemeClr val="tx2"/>
                </a:solidFill>
              </a:rPr>
              <a:t> </a:t>
            </a:r>
          </a:p>
        </p:txBody>
      </p:sp>
      <p:grpSp>
        <p:nvGrpSpPr>
          <p:cNvPr id="26" name="Group 25">
            <a:extLst>
              <a:ext uri="{FF2B5EF4-FFF2-40B4-BE49-F238E27FC236}">
                <a16:creationId xmlns:a16="http://schemas.microsoft.com/office/drawing/2014/main" id="{78127680-150F-4A90-9950-F6639257811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5" y="-1"/>
            <a:ext cx="3362070" cy="2522849"/>
            <a:chOff x="-305" y="-1"/>
            <a:chExt cx="3832880" cy="2876136"/>
          </a:xfrm>
        </p:grpSpPr>
        <p:sp>
          <p:nvSpPr>
            <p:cNvPr id="27" name="Freeform: Shape 26">
              <a:extLst>
                <a:ext uri="{FF2B5EF4-FFF2-40B4-BE49-F238E27FC236}">
                  <a16:creationId xmlns:a16="http://schemas.microsoft.com/office/drawing/2014/main" id="{5088F97A-8362-4967-B664-D748B846EC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30F9DEDE-4318-412A-81C5-C8C90F6897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Freeform: Shape 28">
              <a:extLst>
                <a:ext uri="{FF2B5EF4-FFF2-40B4-BE49-F238E27FC236}">
                  <a16:creationId xmlns:a16="http://schemas.microsoft.com/office/drawing/2014/main" id="{09E97DE9-7844-4707-8928-1CD88ADB72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Freeform: Shape 29">
              <a:extLst>
                <a:ext uri="{FF2B5EF4-FFF2-40B4-BE49-F238E27FC236}">
                  <a16:creationId xmlns:a16="http://schemas.microsoft.com/office/drawing/2014/main" id="{EC58954E-44A5-4A0D-97A9-8A2BB43D68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ontent Placeholder 2">
            <a:extLst>
              <a:ext uri="{FF2B5EF4-FFF2-40B4-BE49-F238E27FC236}">
                <a16:creationId xmlns:a16="http://schemas.microsoft.com/office/drawing/2014/main" id="{C3C6EFA1-649F-7E3E-1BF3-073D003E0F90}"/>
              </a:ext>
            </a:extLst>
          </p:cNvPr>
          <p:cNvSpPr>
            <a:spLocks noGrp="1"/>
          </p:cNvSpPr>
          <p:nvPr>
            <p:ph idx="1"/>
          </p:nvPr>
        </p:nvSpPr>
        <p:spPr>
          <a:xfrm>
            <a:off x="804672" y="2827419"/>
            <a:ext cx="5126896" cy="3227626"/>
          </a:xfrm>
        </p:spPr>
        <p:txBody>
          <a:bodyPr anchor="ctr">
            <a:normAutofit/>
          </a:bodyPr>
          <a:lstStyle/>
          <a:p>
            <a:r>
              <a:rPr lang="en-GB" sz="1800" b="1" dirty="0">
                <a:solidFill>
                  <a:schemeClr val="tx2"/>
                </a:solidFill>
              </a:rPr>
              <a:t>The Taphouse Bar and Restaurant </a:t>
            </a:r>
            <a:r>
              <a:rPr lang="en-GB" sz="1800" dirty="0">
                <a:solidFill>
                  <a:schemeClr val="tx2"/>
                </a:solidFill>
              </a:rPr>
              <a:t>located within the historic town of </a:t>
            </a:r>
            <a:r>
              <a:rPr lang="en-GB" sz="1800" dirty="0" err="1">
                <a:solidFill>
                  <a:schemeClr val="tx2"/>
                </a:solidFill>
              </a:rPr>
              <a:t>Bellaghy</a:t>
            </a:r>
            <a:r>
              <a:rPr lang="en-GB" sz="1800" dirty="0">
                <a:solidFill>
                  <a:schemeClr val="tx2"/>
                </a:solidFill>
              </a:rPr>
              <a:t> is a stone throw away from Seamus Heaney </a:t>
            </a:r>
            <a:r>
              <a:rPr lang="en-GB" sz="1800" dirty="0" err="1">
                <a:solidFill>
                  <a:schemeClr val="tx2"/>
                </a:solidFill>
              </a:rPr>
              <a:t>HomePlace</a:t>
            </a:r>
            <a:r>
              <a:rPr lang="en-GB" sz="1800" dirty="0">
                <a:solidFill>
                  <a:schemeClr val="tx2"/>
                </a:solidFill>
              </a:rPr>
              <a:t> and Exhibition. Discover authentic Irish food with a group lunch with the backdrop of traditional Irish music in the groups own private room. </a:t>
            </a:r>
          </a:p>
        </p:txBody>
      </p:sp>
      <p:grpSp>
        <p:nvGrpSpPr>
          <p:cNvPr id="32" name="Group 31">
            <a:extLst>
              <a:ext uri="{FF2B5EF4-FFF2-40B4-BE49-F238E27FC236}">
                <a16:creationId xmlns:a16="http://schemas.microsoft.com/office/drawing/2014/main" id="{466920E5-8640-4C24-A775-8647637094A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flipH="1">
            <a:off x="10185732" y="4852038"/>
            <a:ext cx="2151670" cy="1860256"/>
            <a:chOff x="-305" y="-4155"/>
            <a:chExt cx="2514948" cy="2174333"/>
          </a:xfrm>
        </p:grpSpPr>
        <p:sp>
          <p:nvSpPr>
            <p:cNvPr id="33" name="Freeform: Shape 32">
              <a:extLst>
                <a:ext uri="{FF2B5EF4-FFF2-40B4-BE49-F238E27FC236}">
                  <a16:creationId xmlns:a16="http://schemas.microsoft.com/office/drawing/2014/main" id="{2CBA3142-5A82-43CE-87A2-EB14B17A51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a16="http://schemas.microsoft.com/office/drawing/2014/main" id="{AEF5A1C7-9938-4A33-A5A4-2B05353B31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Shape 34">
              <a:extLst>
                <a:ext uri="{FF2B5EF4-FFF2-40B4-BE49-F238E27FC236}">
                  <a16:creationId xmlns:a16="http://schemas.microsoft.com/office/drawing/2014/main" id="{262A936D-E9F6-4A68-82C2-1D1CC77722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36" name="Freeform: Shape 35">
              <a:extLst>
                <a:ext uri="{FF2B5EF4-FFF2-40B4-BE49-F238E27FC236}">
                  <a16:creationId xmlns:a16="http://schemas.microsoft.com/office/drawing/2014/main" id="{C68A9229-BBBE-4934-9700-BA72A1BB03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5" name="Picture 4" descr="A picture containing icon&#10;&#10;Description automatically generated">
            <a:extLst>
              <a:ext uri="{FF2B5EF4-FFF2-40B4-BE49-F238E27FC236}">
                <a16:creationId xmlns:a16="http://schemas.microsoft.com/office/drawing/2014/main" id="{55D27140-FAB6-C1B0-F8A4-7CA7B089BA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29378" y="3870395"/>
            <a:ext cx="4954693" cy="1151966"/>
          </a:xfrm>
          <a:prstGeom prst="rect">
            <a:avLst/>
          </a:prstGeom>
        </p:spPr>
      </p:pic>
    </p:spTree>
    <p:extLst>
      <p:ext uri="{BB962C8B-B14F-4D97-AF65-F5344CB8AC3E}">
        <p14:creationId xmlns:p14="http://schemas.microsoft.com/office/powerpoint/2010/main" val="4248658843"/>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0" name="Rectangle 49">
            <a:extLst>
              <a:ext uri="{FF2B5EF4-FFF2-40B4-BE49-F238E27FC236}">
                <a16:creationId xmlns:a16="http://schemas.microsoft.com/office/drawing/2014/main" id="{2A0E4E09-FC02-4ADC-951A-3FFA90B6FE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2A2677F3-57F7-9069-5EC2-E622F482BA4D}"/>
              </a:ext>
            </a:extLst>
          </p:cNvPr>
          <p:cNvSpPr>
            <a:spLocks noGrp="1"/>
          </p:cNvSpPr>
          <p:nvPr>
            <p:ph type="title"/>
          </p:nvPr>
        </p:nvSpPr>
        <p:spPr>
          <a:xfrm>
            <a:off x="885913" y="1807182"/>
            <a:ext cx="4805996" cy="1644592"/>
          </a:xfrm>
        </p:spPr>
        <p:txBody>
          <a:bodyPr vert="horz" lIns="91440" tIns="45720" rIns="91440" bIns="45720" rtlCol="0" anchor="t">
            <a:normAutofit/>
          </a:bodyPr>
          <a:lstStyle/>
          <a:p>
            <a:r>
              <a:rPr lang="en-US" sz="4000" dirty="0">
                <a:solidFill>
                  <a:schemeClr val="tx2"/>
                </a:solidFill>
              </a:rPr>
              <a:t>The Taphouse Bar &amp; Restaurant </a:t>
            </a:r>
            <a:r>
              <a:rPr lang="en-US" sz="4000" dirty="0" err="1">
                <a:solidFill>
                  <a:schemeClr val="tx2"/>
                </a:solidFill>
              </a:rPr>
              <a:t>Bellaghy</a:t>
            </a:r>
            <a:r>
              <a:rPr lang="en-US" sz="4000" dirty="0">
                <a:solidFill>
                  <a:schemeClr val="tx2"/>
                </a:solidFill>
              </a:rPr>
              <a:t> </a:t>
            </a:r>
          </a:p>
        </p:txBody>
      </p:sp>
      <p:pic>
        <p:nvPicPr>
          <p:cNvPr id="6" name="Picture 5" descr="A picture containing text, building, outdoor, street&#10;&#10;Description automatically generated">
            <a:extLst>
              <a:ext uri="{FF2B5EF4-FFF2-40B4-BE49-F238E27FC236}">
                <a16:creationId xmlns:a16="http://schemas.microsoft.com/office/drawing/2014/main" id="{60C7C1D7-07EE-2C38-4756-7624B8F5742A}"/>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r="-2" b="13440"/>
          <a:stretch/>
        </p:blipFill>
        <p:spPr>
          <a:xfrm>
            <a:off x="5853325" y="10"/>
            <a:ext cx="6338370" cy="6857989"/>
          </a:xfrm>
          <a:prstGeom prst="rect">
            <a:avLst/>
          </a:prstGeom>
        </p:spPr>
      </p:pic>
      <p:grpSp>
        <p:nvGrpSpPr>
          <p:cNvPr id="52" name="Group 51">
            <a:extLst>
              <a:ext uri="{FF2B5EF4-FFF2-40B4-BE49-F238E27FC236}">
                <a16:creationId xmlns:a16="http://schemas.microsoft.com/office/drawing/2014/main" id="{3DFB5C00-6040-4666-9765-4391ECB26F3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770456" y="-1"/>
            <a:ext cx="6421545" cy="6858001"/>
            <a:chOff x="5770456" y="-12663"/>
            <a:chExt cx="6421545" cy="6858001"/>
          </a:xfrm>
        </p:grpSpPr>
        <p:sp>
          <p:nvSpPr>
            <p:cNvPr id="53" name="Freeform: Shape 52">
              <a:extLst>
                <a:ext uri="{FF2B5EF4-FFF2-40B4-BE49-F238E27FC236}">
                  <a16:creationId xmlns:a16="http://schemas.microsoft.com/office/drawing/2014/main" id="{F5AF136B-F25D-4A62-92D1-409DE6B3AC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76158" y="12665"/>
              <a:ext cx="6015842" cy="6832673"/>
            </a:xfrm>
            <a:custGeom>
              <a:avLst/>
              <a:gdLst>
                <a:gd name="connsiteX0" fmla="*/ 6015842 w 6015842"/>
                <a:gd name="connsiteY0" fmla="*/ 6607627 h 6832673"/>
                <a:gd name="connsiteX1" fmla="*/ 6015842 w 6015842"/>
                <a:gd name="connsiteY1" fmla="*/ 6832673 h 6832673"/>
                <a:gd name="connsiteX2" fmla="*/ 5735634 w 6015842"/>
                <a:gd name="connsiteY2" fmla="*/ 6832673 h 6832673"/>
                <a:gd name="connsiteX3" fmla="*/ 5818530 w 6015842"/>
                <a:gd name="connsiteY3" fmla="*/ 6767255 h 6832673"/>
                <a:gd name="connsiteX4" fmla="*/ 4633062 w 6015842"/>
                <a:gd name="connsiteY4" fmla="*/ 499 h 6832673"/>
                <a:gd name="connsiteX5" fmla="*/ 4830740 w 6015842"/>
                <a:gd name="connsiteY5" fmla="*/ 7861 h 6832673"/>
                <a:gd name="connsiteX6" fmla="*/ 5614049 w 6015842"/>
                <a:gd name="connsiteY6" fmla="*/ 130835 h 6832673"/>
                <a:gd name="connsiteX7" fmla="*/ 5900717 w 6015842"/>
                <a:gd name="connsiteY7" fmla="*/ 218147 h 6832673"/>
                <a:gd name="connsiteX8" fmla="*/ 6015842 w 6015842"/>
                <a:gd name="connsiteY8" fmla="*/ 264101 h 6832673"/>
                <a:gd name="connsiteX9" fmla="*/ 6015842 w 6015842"/>
                <a:gd name="connsiteY9" fmla="*/ 662291 h 6832673"/>
                <a:gd name="connsiteX10" fmla="*/ 5865183 w 6015842"/>
                <a:gd name="connsiteY10" fmla="*/ 601873 h 6832673"/>
                <a:gd name="connsiteX11" fmla="*/ 5522516 w 6015842"/>
                <a:gd name="connsiteY11" fmla="*/ 496937 h 6832673"/>
                <a:gd name="connsiteX12" fmla="*/ 4809762 w 6015842"/>
                <a:gd name="connsiteY12" fmla="*/ 394287 h 6832673"/>
                <a:gd name="connsiteX13" fmla="*/ 4087181 w 6015842"/>
                <a:gd name="connsiteY13" fmla="*/ 420838 h 6832673"/>
                <a:gd name="connsiteX14" fmla="*/ 3378242 w 6015842"/>
                <a:gd name="connsiteY14" fmla="*/ 571551 h 6832673"/>
                <a:gd name="connsiteX15" fmla="*/ 1488325 w 6015842"/>
                <a:gd name="connsiteY15" fmla="*/ 1639596 h 6832673"/>
                <a:gd name="connsiteX16" fmla="*/ 993256 w 6015842"/>
                <a:gd name="connsiteY16" fmla="*/ 2176884 h 6832673"/>
                <a:gd name="connsiteX17" fmla="*/ 601602 w 6015842"/>
                <a:gd name="connsiteY17" fmla="*/ 2794422 h 6832673"/>
                <a:gd name="connsiteX18" fmla="*/ 335805 w 6015842"/>
                <a:gd name="connsiteY18" fmla="*/ 3476785 h 6832673"/>
                <a:gd name="connsiteX19" fmla="*/ 238991 w 6015842"/>
                <a:gd name="connsiteY19" fmla="*/ 4205577 h 6832673"/>
                <a:gd name="connsiteX20" fmla="*/ 279770 w 6015842"/>
                <a:gd name="connsiteY20" fmla="*/ 4561593 h 6832673"/>
                <a:gd name="connsiteX21" fmla="*/ 400346 w 6015842"/>
                <a:gd name="connsiteY21" fmla="*/ 4894912 h 6832673"/>
                <a:gd name="connsiteX22" fmla="*/ 484398 w 6015842"/>
                <a:gd name="connsiteY22" fmla="*/ 5051706 h 6832673"/>
                <a:gd name="connsiteX23" fmla="*/ 580920 w 6015842"/>
                <a:gd name="connsiteY23" fmla="*/ 5203606 h 6832673"/>
                <a:gd name="connsiteX24" fmla="*/ 803883 w 6015842"/>
                <a:gd name="connsiteY24" fmla="*/ 5497171 h 6832673"/>
                <a:gd name="connsiteX25" fmla="*/ 1045184 w 6015842"/>
                <a:gd name="connsiteY25" fmla="*/ 5792959 h 6832673"/>
                <a:gd name="connsiteX26" fmla="*/ 1165173 w 6015842"/>
                <a:gd name="connsiteY26" fmla="*/ 5947381 h 6832673"/>
                <a:gd name="connsiteX27" fmla="*/ 1222822 w 6015842"/>
                <a:gd name="connsiteY27" fmla="*/ 6023035 h 6832673"/>
                <a:gd name="connsiteX28" fmla="*/ 1279296 w 6015842"/>
                <a:gd name="connsiteY28" fmla="*/ 6095720 h 6832673"/>
                <a:gd name="connsiteX29" fmla="*/ 1764538 w 6015842"/>
                <a:gd name="connsiteY29" fmla="*/ 6631821 h 6832673"/>
                <a:gd name="connsiteX30" fmla="*/ 1979400 w 6015842"/>
                <a:gd name="connsiteY30" fmla="*/ 6832673 h 6832673"/>
                <a:gd name="connsiteX31" fmla="*/ 1213789 w 6015842"/>
                <a:gd name="connsiteY31" fmla="*/ 6832673 h 6832673"/>
                <a:gd name="connsiteX32" fmla="*/ 1117208 w 6015842"/>
                <a:gd name="connsiteY32" fmla="*/ 6706732 h 6832673"/>
                <a:gd name="connsiteX33" fmla="*/ 894535 w 6015842"/>
                <a:gd name="connsiteY33" fmla="*/ 6375343 h 6832673"/>
                <a:gd name="connsiteX34" fmla="*/ 842461 w 6015842"/>
                <a:gd name="connsiteY34" fmla="*/ 6291085 h 6832673"/>
                <a:gd name="connsiteX35" fmla="*/ 792736 w 6015842"/>
                <a:gd name="connsiteY35" fmla="*/ 6209052 h 6832673"/>
                <a:gd name="connsiteX36" fmla="*/ 694454 w 6015842"/>
                <a:gd name="connsiteY36" fmla="*/ 6050330 h 6832673"/>
                <a:gd name="connsiteX37" fmla="*/ 490706 w 6015842"/>
                <a:gd name="connsiteY37" fmla="*/ 5724130 h 6832673"/>
                <a:gd name="connsiteX38" fmla="*/ 292239 w 6015842"/>
                <a:gd name="connsiteY38" fmla="*/ 5381020 h 6832673"/>
                <a:gd name="connsiteX39" fmla="*/ 202759 w 6015842"/>
                <a:gd name="connsiteY39" fmla="*/ 5199305 h 6832673"/>
                <a:gd name="connsiteX40" fmla="*/ 126628 w 6015842"/>
                <a:gd name="connsiteY40" fmla="*/ 5010171 h 6832673"/>
                <a:gd name="connsiteX41" fmla="*/ 67953 w 6015842"/>
                <a:gd name="connsiteY41" fmla="*/ 4812881 h 6832673"/>
                <a:gd name="connsiteX42" fmla="*/ 46243 w 6015842"/>
                <a:gd name="connsiteY42" fmla="*/ 4712306 h 6832673"/>
                <a:gd name="connsiteX43" fmla="*/ 36709 w 6015842"/>
                <a:gd name="connsiteY43" fmla="*/ 4661870 h 6832673"/>
                <a:gd name="connsiteX44" fmla="*/ 28789 w 6015842"/>
                <a:gd name="connsiteY44" fmla="*/ 4611286 h 6832673"/>
                <a:gd name="connsiteX45" fmla="*/ 38 w 6015842"/>
                <a:gd name="connsiteY45" fmla="*/ 4205577 h 6832673"/>
                <a:gd name="connsiteX46" fmla="*/ 81448 w 6015842"/>
                <a:gd name="connsiteY46" fmla="*/ 3416115 h 6832673"/>
                <a:gd name="connsiteX47" fmla="*/ 326122 w 6015842"/>
                <a:gd name="connsiteY47" fmla="*/ 2659581 h 6832673"/>
                <a:gd name="connsiteX48" fmla="*/ 1243505 w 6015842"/>
                <a:gd name="connsiteY48" fmla="*/ 1374811 h 6832673"/>
                <a:gd name="connsiteX49" fmla="*/ 1851817 w 6015842"/>
                <a:gd name="connsiteY49" fmla="*/ 871494 h 6832673"/>
                <a:gd name="connsiteX50" fmla="*/ 4040976 w 6015842"/>
                <a:gd name="connsiteY50" fmla="*/ 31151 h 6832673"/>
                <a:gd name="connsiteX51" fmla="*/ 4633062 w 6015842"/>
                <a:gd name="connsiteY51" fmla="*/ 499 h 6832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15842" h="6832673">
                  <a:moveTo>
                    <a:pt x="6015842" y="6607627"/>
                  </a:moveTo>
                  <a:lnTo>
                    <a:pt x="6015842" y="6832673"/>
                  </a:lnTo>
                  <a:lnTo>
                    <a:pt x="5735634" y="6832673"/>
                  </a:lnTo>
                  <a:lnTo>
                    <a:pt x="5818530" y="6767255"/>
                  </a:lnTo>
                  <a:close/>
                  <a:moveTo>
                    <a:pt x="4633062" y="499"/>
                  </a:moveTo>
                  <a:cubicBezTo>
                    <a:pt x="4698976" y="1486"/>
                    <a:pt x="4764884" y="3940"/>
                    <a:pt x="4830740" y="7861"/>
                  </a:cubicBezTo>
                  <a:cubicBezTo>
                    <a:pt x="5095128" y="23382"/>
                    <a:pt x="5357448" y="64564"/>
                    <a:pt x="5614049" y="130835"/>
                  </a:cubicBezTo>
                  <a:cubicBezTo>
                    <a:pt x="5710834" y="155913"/>
                    <a:pt x="5806471" y="185048"/>
                    <a:pt x="5900717" y="218147"/>
                  </a:cubicBezTo>
                  <a:lnTo>
                    <a:pt x="6015842" y="264101"/>
                  </a:lnTo>
                  <a:lnTo>
                    <a:pt x="6015842" y="662291"/>
                  </a:lnTo>
                  <a:lnTo>
                    <a:pt x="5865183" y="601873"/>
                  </a:lnTo>
                  <a:cubicBezTo>
                    <a:pt x="5753061" y="560521"/>
                    <a:pt x="5638663" y="525479"/>
                    <a:pt x="5522516" y="496937"/>
                  </a:cubicBezTo>
                  <a:cubicBezTo>
                    <a:pt x="5288740" y="439663"/>
                    <a:pt x="5050052" y="405286"/>
                    <a:pt x="4809762" y="394287"/>
                  </a:cubicBezTo>
                  <a:cubicBezTo>
                    <a:pt x="4568594" y="381810"/>
                    <a:pt x="4326810" y="390696"/>
                    <a:pt x="4087181" y="420838"/>
                  </a:cubicBezTo>
                  <a:cubicBezTo>
                    <a:pt x="3847216" y="451509"/>
                    <a:pt x="3610112" y="501913"/>
                    <a:pt x="3378242" y="571551"/>
                  </a:cubicBezTo>
                  <a:cubicBezTo>
                    <a:pt x="2679220" y="784970"/>
                    <a:pt x="2034383" y="1149380"/>
                    <a:pt x="1488325" y="1639596"/>
                  </a:cubicBezTo>
                  <a:cubicBezTo>
                    <a:pt x="1308517" y="1804150"/>
                    <a:pt x="1142887" y="1983894"/>
                    <a:pt x="993256" y="2176884"/>
                  </a:cubicBezTo>
                  <a:cubicBezTo>
                    <a:pt x="843445" y="2369563"/>
                    <a:pt x="712290" y="2576362"/>
                    <a:pt x="601602" y="2794422"/>
                  </a:cubicBezTo>
                  <a:cubicBezTo>
                    <a:pt x="489834" y="3011933"/>
                    <a:pt x="400757" y="3240628"/>
                    <a:pt x="335805" y="3476785"/>
                  </a:cubicBezTo>
                  <a:cubicBezTo>
                    <a:pt x="271624" y="3714276"/>
                    <a:pt x="239065" y="3959377"/>
                    <a:pt x="238991" y="4205577"/>
                  </a:cubicBezTo>
                  <a:cubicBezTo>
                    <a:pt x="239262" y="4325420"/>
                    <a:pt x="252943" y="4444849"/>
                    <a:pt x="279770" y="4561593"/>
                  </a:cubicBezTo>
                  <a:cubicBezTo>
                    <a:pt x="307988" y="4676763"/>
                    <a:pt x="348413" y="4788524"/>
                    <a:pt x="400346" y="4894912"/>
                  </a:cubicBezTo>
                  <a:cubicBezTo>
                    <a:pt x="426018" y="4948165"/>
                    <a:pt x="454327" y="5000381"/>
                    <a:pt x="484398" y="5051706"/>
                  </a:cubicBezTo>
                  <a:cubicBezTo>
                    <a:pt x="514468" y="5103033"/>
                    <a:pt x="547181" y="5153617"/>
                    <a:pt x="580920" y="5203606"/>
                  </a:cubicBezTo>
                  <a:cubicBezTo>
                    <a:pt x="649275" y="5303291"/>
                    <a:pt x="725259" y="5400008"/>
                    <a:pt x="803883" y="5497171"/>
                  </a:cubicBezTo>
                  <a:cubicBezTo>
                    <a:pt x="882508" y="5594333"/>
                    <a:pt x="965240" y="5691644"/>
                    <a:pt x="1045184" y="5792959"/>
                  </a:cubicBezTo>
                  <a:cubicBezTo>
                    <a:pt x="1085571" y="5843395"/>
                    <a:pt x="1125568" y="5894870"/>
                    <a:pt x="1165173" y="5947381"/>
                  </a:cubicBezTo>
                  <a:lnTo>
                    <a:pt x="1222822" y="6023035"/>
                  </a:lnTo>
                  <a:cubicBezTo>
                    <a:pt x="1241744" y="6047215"/>
                    <a:pt x="1259787" y="6072135"/>
                    <a:pt x="1279296" y="6095720"/>
                  </a:cubicBezTo>
                  <a:cubicBezTo>
                    <a:pt x="1430649" y="6283772"/>
                    <a:pt x="1592663" y="6462773"/>
                    <a:pt x="1764538" y="6631821"/>
                  </a:cubicBezTo>
                  <a:lnTo>
                    <a:pt x="1979400" y="6832673"/>
                  </a:lnTo>
                  <a:lnTo>
                    <a:pt x="1213789" y="6832673"/>
                  </a:lnTo>
                  <a:lnTo>
                    <a:pt x="1117208" y="6706732"/>
                  </a:lnTo>
                  <a:cubicBezTo>
                    <a:pt x="1038730" y="6598297"/>
                    <a:pt x="964066" y="6487930"/>
                    <a:pt x="894535" y="6375343"/>
                  </a:cubicBezTo>
                  <a:cubicBezTo>
                    <a:pt x="876640" y="6347454"/>
                    <a:pt x="859771" y="6319121"/>
                    <a:pt x="842461" y="6291085"/>
                  </a:cubicBezTo>
                  <a:lnTo>
                    <a:pt x="792736" y="6209052"/>
                  </a:lnTo>
                  <a:cubicBezTo>
                    <a:pt x="760903" y="6156245"/>
                    <a:pt x="727753" y="6103584"/>
                    <a:pt x="694454" y="6050330"/>
                  </a:cubicBezTo>
                  <a:lnTo>
                    <a:pt x="490706" y="5724130"/>
                  </a:lnTo>
                  <a:cubicBezTo>
                    <a:pt x="422643" y="5613617"/>
                    <a:pt x="355167" y="5499692"/>
                    <a:pt x="292239" y="5381020"/>
                  </a:cubicBezTo>
                  <a:cubicBezTo>
                    <a:pt x="260847" y="5321686"/>
                    <a:pt x="230631" y="5261310"/>
                    <a:pt x="202759" y="5199305"/>
                  </a:cubicBezTo>
                  <a:cubicBezTo>
                    <a:pt x="174889" y="5137299"/>
                    <a:pt x="149511" y="5074254"/>
                    <a:pt x="126628" y="5010171"/>
                  </a:cubicBezTo>
                  <a:cubicBezTo>
                    <a:pt x="103745" y="4946089"/>
                    <a:pt x="84529" y="4879485"/>
                    <a:pt x="67953" y="4812881"/>
                  </a:cubicBezTo>
                  <a:cubicBezTo>
                    <a:pt x="60179" y="4779355"/>
                    <a:pt x="52551" y="4745979"/>
                    <a:pt x="46243" y="4712306"/>
                  </a:cubicBezTo>
                  <a:lnTo>
                    <a:pt x="36709" y="4661870"/>
                  </a:lnTo>
                  <a:lnTo>
                    <a:pt x="28789" y="4611286"/>
                  </a:lnTo>
                  <a:cubicBezTo>
                    <a:pt x="8927" y="4476995"/>
                    <a:pt x="-684" y="4341352"/>
                    <a:pt x="38" y="4205577"/>
                  </a:cubicBezTo>
                  <a:cubicBezTo>
                    <a:pt x="735" y="3940316"/>
                    <a:pt x="28012" y="3675812"/>
                    <a:pt x="81448" y="3416115"/>
                  </a:cubicBezTo>
                  <a:cubicBezTo>
                    <a:pt x="134458" y="3155392"/>
                    <a:pt x="216542" y="2901597"/>
                    <a:pt x="326122" y="2659581"/>
                  </a:cubicBezTo>
                  <a:cubicBezTo>
                    <a:pt x="546153" y="2175993"/>
                    <a:pt x="866666" y="1743286"/>
                    <a:pt x="1243505" y="1374811"/>
                  </a:cubicBezTo>
                  <a:cubicBezTo>
                    <a:pt x="1432510" y="1190706"/>
                    <a:pt x="1635952" y="1022387"/>
                    <a:pt x="1851817" y="871494"/>
                  </a:cubicBezTo>
                  <a:cubicBezTo>
                    <a:pt x="2502124" y="413640"/>
                    <a:pt x="3254043" y="125004"/>
                    <a:pt x="4040976" y="31151"/>
                  </a:cubicBezTo>
                  <a:cubicBezTo>
                    <a:pt x="4237529" y="7767"/>
                    <a:pt x="4435320" y="-2463"/>
                    <a:pt x="4633062" y="499"/>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4" name="Freeform: Shape 53">
              <a:extLst>
                <a:ext uri="{FF2B5EF4-FFF2-40B4-BE49-F238E27FC236}">
                  <a16:creationId xmlns:a16="http://schemas.microsoft.com/office/drawing/2014/main" id="{14A545AB-98A3-4EA5-8D41-F52106038A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97958" y="32887"/>
              <a:ext cx="5994043" cy="6812451"/>
            </a:xfrm>
            <a:custGeom>
              <a:avLst/>
              <a:gdLst>
                <a:gd name="connsiteX0" fmla="*/ 5994043 w 5994043"/>
                <a:gd name="connsiteY0" fmla="*/ 6088971 h 6812451"/>
                <a:gd name="connsiteX1" fmla="*/ 5994043 w 5994043"/>
                <a:gd name="connsiteY1" fmla="*/ 6812451 h 6812451"/>
                <a:gd name="connsiteX2" fmla="*/ 4989355 w 5994043"/>
                <a:gd name="connsiteY2" fmla="*/ 6812451 h 6812451"/>
                <a:gd name="connsiteX3" fmla="*/ 5129829 w 5994043"/>
                <a:gd name="connsiteY3" fmla="*/ 6731039 h 6812451"/>
                <a:gd name="connsiteX4" fmla="*/ 5840791 w 5994043"/>
                <a:gd name="connsiteY4" fmla="*/ 6209052 h 6812451"/>
                <a:gd name="connsiteX5" fmla="*/ 4646021 w 5994043"/>
                <a:gd name="connsiteY5" fmla="*/ 0 h 6812451"/>
                <a:gd name="connsiteX6" fmla="*/ 5834943 w 5994043"/>
                <a:gd name="connsiteY6" fmla="*/ 187955 h 6812451"/>
                <a:gd name="connsiteX7" fmla="*/ 5994043 w 5994043"/>
                <a:gd name="connsiteY7" fmla="*/ 246737 h 6812451"/>
                <a:gd name="connsiteX8" fmla="*/ 5994043 w 5994043"/>
                <a:gd name="connsiteY8" fmla="*/ 1234190 h 6812451"/>
                <a:gd name="connsiteX9" fmla="*/ 5813213 w 5994043"/>
                <a:gd name="connsiteY9" fmla="*/ 1136134 h 6812451"/>
                <a:gd name="connsiteX10" fmla="*/ 4645435 w 5994043"/>
                <a:gd name="connsiteY10" fmla="*/ 890335 h 6812451"/>
                <a:gd name="connsiteX11" fmla="*/ 3262616 w 5994043"/>
                <a:gd name="connsiteY11" fmla="*/ 1158830 h 6812451"/>
                <a:gd name="connsiteX12" fmla="*/ 2030445 w 5994043"/>
                <a:gd name="connsiteY12" fmla="*/ 1900528 h 6812451"/>
                <a:gd name="connsiteX13" fmla="*/ 1183473 w 5994043"/>
                <a:gd name="connsiteY13" fmla="*/ 2961898 h 6812451"/>
                <a:gd name="connsiteX14" fmla="*/ 880124 w 5994043"/>
                <a:gd name="connsiteY14" fmla="*/ 4180805 h 6812451"/>
                <a:gd name="connsiteX15" fmla="*/ 1381647 w 5994043"/>
                <a:gd name="connsiteY15" fmla="*/ 5288309 h 6812451"/>
                <a:gd name="connsiteX16" fmla="*/ 1651257 w 5994043"/>
                <a:gd name="connsiteY16" fmla="*/ 5671767 h 6812451"/>
                <a:gd name="connsiteX17" fmla="*/ 2679827 w 5994043"/>
                <a:gd name="connsiteY17" fmla="*/ 6733581 h 6812451"/>
                <a:gd name="connsiteX18" fmla="*/ 2818128 w 5994043"/>
                <a:gd name="connsiteY18" fmla="*/ 6812451 h 6812451"/>
                <a:gd name="connsiteX19" fmla="*/ 1420330 w 5994043"/>
                <a:gd name="connsiteY19" fmla="*/ 6812451 h 6812451"/>
                <a:gd name="connsiteX20" fmla="*/ 1286880 w 5994043"/>
                <a:gd name="connsiteY20" fmla="*/ 6661555 h 6812451"/>
                <a:gd name="connsiteX21" fmla="*/ 922515 w 5994043"/>
                <a:gd name="connsiteY21" fmla="*/ 6171671 h 6812451"/>
                <a:gd name="connsiteX22" fmla="*/ 0 w 5994043"/>
                <a:gd name="connsiteY22" fmla="*/ 4180805 h 6812451"/>
                <a:gd name="connsiteX23" fmla="*/ 4645435 w 5994043"/>
                <a:gd name="connsiteY23" fmla="*/ 298 h 6812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994043" h="6812451">
                  <a:moveTo>
                    <a:pt x="5994043" y="6088971"/>
                  </a:moveTo>
                  <a:lnTo>
                    <a:pt x="5994043" y="6812451"/>
                  </a:lnTo>
                  <a:lnTo>
                    <a:pt x="4989355" y="6812451"/>
                  </a:lnTo>
                  <a:lnTo>
                    <a:pt x="5129829" y="6731039"/>
                  </a:lnTo>
                  <a:cubicBezTo>
                    <a:pt x="5358317" y="6586623"/>
                    <a:pt x="5590395" y="6406975"/>
                    <a:pt x="5840791" y="6209052"/>
                  </a:cubicBezTo>
                  <a:close/>
                  <a:moveTo>
                    <a:pt x="4646021" y="0"/>
                  </a:moveTo>
                  <a:cubicBezTo>
                    <a:pt x="5075935" y="0"/>
                    <a:pt x="5473199" y="65804"/>
                    <a:pt x="5834943" y="187955"/>
                  </a:cubicBezTo>
                  <a:lnTo>
                    <a:pt x="5994043" y="246737"/>
                  </a:lnTo>
                  <a:lnTo>
                    <a:pt x="5994043" y="1234190"/>
                  </a:lnTo>
                  <a:lnTo>
                    <a:pt x="5813213" y="1136134"/>
                  </a:lnTo>
                  <a:cubicBezTo>
                    <a:pt x="5466151" y="973109"/>
                    <a:pt x="5073323" y="890335"/>
                    <a:pt x="4645435" y="890335"/>
                  </a:cubicBezTo>
                  <a:cubicBezTo>
                    <a:pt x="4193787" y="890335"/>
                    <a:pt x="3715146" y="983493"/>
                    <a:pt x="3262616" y="1158830"/>
                  </a:cubicBezTo>
                  <a:cubicBezTo>
                    <a:pt x="2813519" y="1334122"/>
                    <a:pt x="2396942" y="1584891"/>
                    <a:pt x="2030445" y="1900528"/>
                  </a:cubicBezTo>
                  <a:cubicBezTo>
                    <a:pt x="1672528" y="2210706"/>
                    <a:pt x="1379593" y="2577698"/>
                    <a:pt x="1183473" y="2961898"/>
                  </a:cubicBezTo>
                  <a:cubicBezTo>
                    <a:pt x="982804" y="3356334"/>
                    <a:pt x="880124" y="3766345"/>
                    <a:pt x="880124" y="4180805"/>
                  </a:cubicBezTo>
                  <a:cubicBezTo>
                    <a:pt x="880124" y="4577020"/>
                    <a:pt x="1033705" y="4806798"/>
                    <a:pt x="1381647" y="5288309"/>
                  </a:cubicBezTo>
                  <a:cubicBezTo>
                    <a:pt x="1468632" y="5408909"/>
                    <a:pt x="1558551" y="5533662"/>
                    <a:pt x="1651257" y="5671767"/>
                  </a:cubicBezTo>
                  <a:cubicBezTo>
                    <a:pt x="1979104" y="6160396"/>
                    <a:pt x="2315457" y="6507809"/>
                    <a:pt x="2679827" y="6733581"/>
                  </a:cubicBezTo>
                  <a:lnTo>
                    <a:pt x="2818128" y="6812451"/>
                  </a:lnTo>
                  <a:lnTo>
                    <a:pt x="1420330" y="6812451"/>
                  </a:lnTo>
                  <a:lnTo>
                    <a:pt x="1286880" y="6661555"/>
                  </a:lnTo>
                  <a:cubicBezTo>
                    <a:pt x="1160113" y="6509154"/>
                    <a:pt x="1039064" y="6345506"/>
                    <a:pt x="922515" y="6171671"/>
                  </a:cubicBezTo>
                  <a:cubicBezTo>
                    <a:pt x="474827" y="5504440"/>
                    <a:pt x="0" y="5046663"/>
                    <a:pt x="0" y="4180805"/>
                  </a:cubicBezTo>
                  <a:cubicBezTo>
                    <a:pt x="0" y="1872047"/>
                    <a:pt x="2339074" y="298"/>
                    <a:pt x="4645435" y="298"/>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5" name="Freeform: Shape 54">
              <a:extLst>
                <a:ext uri="{FF2B5EF4-FFF2-40B4-BE49-F238E27FC236}">
                  <a16:creationId xmlns:a16="http://schemas.microsoft.com/office/drawing/2014/main" id="{D85B985B-4E1C-4D7F-A82E-CE87F95EF2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78976" y="32887"/>
              <a:ext cx="6013025" cy="6812451"/>
            </a:xfrm>
            <a:custGeom>
              <a:avLst/>
              <a:gdLst>
                <a:gd name="connsiteX0" fmla="*/ 6013025 w 6013025"/>
                <a:gd name="connsiteY0" fmla="*/ 6261711 h 6812451"/>
                <a:gd name="connsiteX1" fmla="*/ 6013025 w 6013025"/>
                <a:gd name="connsiteY1" fmla="*/ 6812451 h 6812451"/>
                <a:gd name="connsiteX2" fmla="*/ 5273640 w 6013025"/>
                <a:gd name="connsiteY2" fmla="*/ 6812451 h 6812451"/>
                <a:gd name="connsiteX3" fmla="*/ 5321464 w 6013025"/>
                <a:gd name="connsiteY3" fmla="*/ 6781445 h 6812451"/>
                <a:gd name="connsiteX4" fmla="*/ 5931296 w 6013025"/>
                <a:gd name="connsiteY4" fmla="*/ 6325796 h 6812451"/>
                <a:gd name="connsiteX5" fmla="*/ 4646022 w 6013025"/>
                <a:gd name="connsiteY5" fmla="*/ 0 h 6812451"/>
                <a:gd name="connsiteX6" fmla="*/ 6012842 w 6013025"/>
                <a:gd name="connsiteY6" fmla="*/ 253682 h 6812451"/>
                <a:gd name="connsiteX7" fmla="*/ 6013025 w 6013025"/>
                <a:gd name="connsiteY7" fmla="*/ 253762 h 6812451"/>
                <a:gd name="connsiteX8" fmla="*/ 6013025 w 6013025"/>
                <a:gd name="connsiteY8" fmla="*/ 1076411 h 6812451"/>
                <a:gd name="connsiteX9" fmla="*/ 5874968 w 6013025"/>
                <a:gd name="connsiteY9" fmla="*/ 1001590 h 6812451"/>
                <a:gd name="connsiteX10" fmla="*/ 4645435 w 6013025"/>
                <a:gd name="connsiteY10" fmla="*/ 741995 h 6812451"/>
                <a:gd name="connsiteX11" fmla="*/ 3209956 w 6013025"/>
                <a:gd name="connsiteY11" fmla="*/ 1021170 h 6812451"/>
                <a:gd name="connsiteX12" fmla="*/ 1935097 w 6013025"/>
                <a:gd name="connsiteY12" fmla="*/ 1787938 h 6812451"/>
                <a:gd name="connsiteX13" fmla="*/ 1053214 w 6013025"/>
                <a:gd name="connsiteY13" fmla="*/ 2893811 h 6812451"/>
                <a:gd name="connsiteX14" fmla="*/ 733436 w 6013025"/>
                <a:gd name="connsiteY14" fmla="*/ 4180805 h 6812451"/>
                <a:gd name="connsiteX15" fmla="*/ 1262683 w 6013025"/>
                <a:gd name="connsiteY15" fmla="*/ 5375977 h 6812451"/>
                <a:gd name="connsiteX16" fmla="*/ 1529361 w 6013025"/>
                <a:gd name="connsiteY16" fmla="*/ 5755283 h 6812451"/>
                <a:gd name="connsiteX17" fmla="*/ 2477042 w 6013025"/>
                <a:gd name="connsiteY17" fmla="*/ 6776885 h 6812451"/>
                <a:gd name="connsiteX18" fmla="*/ 2533056 w 6013025"/>
                <a:gd name="connsiteY18" fmla="*/ 6812451 h 6812451"/>
                <a:gd name="connsiteX19" fmla="*/ 1420329 w 6013025"/>
                <a:gd name="connsiteY19" fmla="*/ 6812451 h 6812451"/>
                <a:gd name="connsiteX20" fmla="*/ 1286880 w 6013025"/>
                <a:gd name="connsiteY20" fmla="*/ 6661555 h 6812451"/>
                <a:gd name="connsiteX21" fmla="*/ 922515 w 6013025"/>
                <a:gd name="connsiteY21" fmla="*/ 6171671 h 6812451"/>
                <a:gd name="connsiteX22" fmla="*/ 0 w 6013025"/>
                <a:gd name="connsiteY22" fmla="*/ 4180805 h 6812451"/>
                <a:gd name="connsiteX23" fmla="*/ 4645435 w 6013025"/>
                <a:gd name="connsiteY23" fmla="*/ 298 h 6812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13025" h="6812451">
                  <a:moveTo>
                    <a:pt x="6013025" y="6261711"/>
                  </a:moveTo>
                  <a:lnTo>
                    <a:pt x="6013025" y="6812451"/>
                  </a:lnTo>
                  <a:lnTo>
                    <a:pt x="5273640" y="6812451"/>
                  </a:lnTo>
                  <a:lnTo>
                    <a:pt x="5321464" y="6781445"/>
                  </a:lnTo>
                  <a:cubicBezTo>
                    <a:pt x="5513938" y="6651587"/>
                    <a:pt x="5713420" y="6497963"/>
                    <a:pt x="5931296" y="6325796"/>
                  </a:cubicBezTo>
                  <a:close/>
                  <a:moveTo>
                    <a:pt x="4646022" y="0"/>
                  </a:moveTo>
                  <a:cubicBezTo>
                    <a:pt x="5147587" y="0"/>
                    <a:pt x="5604713" y="89566"/>
                    <a:pt x="6012842" y="253682"/>
                  </a:cubicBezTo>
                  <a:lnTo>
                    <a:pt x="6013025" y="253762"/>
                  </a:lnTo>
                  <a:lnTo>
                    <a:pt x="6013025" y="1076411"/>
                  </a:lnTo>
                  <a:lnTo>
                    <a:pt x="5874968" y="1001590"/>
                  </a:lnTo>
                  <a:cubicBezTo>
                    <a:pt x="5508543" y="829367"/>
                    <a:pt x="5094739" y="741995"/>
                    <a:pt x="4645435" y="741995"/>
                  </a:cubicBezTo>
                  <a:cubicBezTo>
                    <a:pt x="4168703" y="741995"/>
                    <a:pt x="3685809" y="835895"/>
                    <a:pt x="3209956" y="1021170"/>
                  </a:cubicBezTo>
                  <a:cubicBezTo>
                    <a:pt x="2745309" y="1202264"/>
                    <a:pt x="2314283" y="1461517"/>
                    <a:pt x="1935097" y="1787938"/>
                  </a:cubicBezTo>
                  <a:cubicBezTo>
                    <a:pt x="1557525" y="2115028"/>
                    <a:pt x="1260777" y="2487212"/>
                    <a:pt x="1053214" y="2893811"/>
                  </a:cubicBezTo>
                  <a:cubicBezTo>
                    <a:pt x="840958" y="3309458"/>
                    <a:pt x="733436" y="3742460"/>
                    <a:pt x="733436" y="4180805"/>
                  </a:cubicBezTo>
                  <a:cubicBezTo>
                    <a:pt x="733436" y="4622561"/>
                    <a:pt x="905208" y="4880374"/>
                    <a:pt x="1262683" y="5375977"/>
                  </a:cubicBezTo>
                  <a:cubicBezTo>
                    <a:pt x="1348936" y="5495539"/>
                    <a:pt x="1438122" y="5619106"/>
                    <a:pt x="1529361" y="5755283"/>
                  </a:cubicBezTo>
                  <a:cubicBezTo>
                    <a:pt x="1828942" y="6201779"/>
                    <a:pt x="2138082" y="6538284"/>
                    <a:pt x="2477042" y="6776885"/>
                  </a:cubicBezTo>
                  <a:lnTo>
                    <a:pt x="2533056" y="6812451"/>
                  </a:lnTo>
                  <a:lnTo>
                    <a:pt x="1420329" y="6812451"/>
                  </a:lnTo>
                  <a:lnTo>
                    <a:pt x="1286880" y="6661555"/>
                  </a:lnTo>
                  <a:cubicBezTo>
                    <a:pt x="1160113" y="6509154"/>
                    <a:pt x="1039064" y="6345506"/>
                    <a:pt x="922515" y="6171671"/>
                  </a:cubicBezTo>
                  <a:cubicBezTo>
                    <a:pt x="474827" y="5504440"/>
                    <a:pt x="0" y="5046663"/>
                    <a:pt x="0" y="4180805"/>
                  </a:cubicBezTo>
                  <a:cubicBezTo>
                    <a:pt x="0" y="1872047"/>
                    <a:pt x="2339075" y="298"/>
                    <a:pt x="4645435" y="298"/>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56" name="Freeform: Shape 55">
              <a:extLst>
                <a:ext uri="{FF2B5EF4-FFF2-40B4-BE49-F238E27FC236}">
                  <a16:creationId xmlns:a16="http://schemas.microsoft.com/office/drawing/2014/main" id="{A13BF9A0-E8BD-4AE9-9312-413ACFE3A1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5112" y="-12663"/>
              <a:ext cx="6156889" cy="6858000"/>
            </a:xfrm>
            <a:custGeom>
              <a:avLst/>
              <a:gdLst>
                <a:gd name="connsiteX0" fmla="*/ 2697511 w 6156889"/>
                <a:gd name="connsiteY0" fmla="*/ 0 h 6858000"/>
                <a:gd name="connsiteX1" fmla="*/ 6012777 w 6156889"/>
                <a:gd name="connsiteY1" fmla="*/ 0 h 6858000"/>
                <a:gd name="connsiteX2" fmla="*/ 6130331 w 6156889"/>
                <a:gd name="connsiteY2" fmla="*/ 54136 h 6858000"/>
                <a:gd name="connsiteX3" fmla="*/ 6156889 w 6156889"/>
                <a:gd name="connsiteY3" fmla="*/ 68258 h 6858000"/>
                <a:gd name="connsiteX4" fmla="*/ 6156889 w 6156889"/>
                <a:gd name="connsiteY4" fmla="*/ 430986 h 6858000"/>
                <a:gd name="connsiteX5" fmla="*/ 5996798 w 6156889"/>
                <a:gd name="connsiteY5" fmla="*/ 361212 h 6858000"/>
                <a:gd name="connsiteX6" fmla="*/ 5637513 w 6156889"/>
                <a:gd name="connsiteY6" fmla="*/ 243549 h 6858000"/>
                <a:gd name="connsiteX7" fmla="*/ 5269544 w 6156889"/>
                <a:gd name="connsiteY7" fmla="*/ 169380 h 6858000"/>
                <a:gd name="connsiteX8" fmla="*/ 4898545 w 6156889"/>
                <a:gd name="connsiteY8" fmla="*/ 136002 h 6858000"/>
                <a:gd name="connsiteX9" fmla="*/ 4736575 w 6156889"/>
                <a:gd name="connsiteY9" fmla="*/ 132591 h 6858000"/>
                <a:gd name="connsiteX10" fmla="*/ 4152501 w 6156889"/>
                <a:gd name="connsiteY10" fmla="*/ 177093 h 6858000"/>
                <a:gd name="connsiteX11" fmla="*/ 3785688 w 6156889"/>
                <a:gd name="connsiteY11" fmla="*/ 251263 h 6858000"/>
                <a:gd name="connsiteX12" fmla="*/ 3424793 w 6156889"/>
                <a:gd name="connsiteY12" fmla="*/ 356583 h 6858000"/>
                <a:gd name="connsiteX13" fmla="*/ 3073425 w 6156889"/>
                <a:gd name="connsiteY13" fmla="*/ 490979 h 6858000"/>
                <a:gd name="connsiteX14" fmla="*/ 2732162 w 6156889"/>
                <a:gd name="connsiteY14" fmla="*/ 653411 h 6858000"/>
                <a:gd name="connsiteX15" fmla="*/ 2083562 w 6156889"/>
                <a:gd name="connsiteY15" fmla="*/ 1054373 h 6858000"/>
                <a:gd name="connsiteX16" fmla="*/ 1930543 w 6156889"/>
                <a:gd name="connsiteY16" fmla="*/ 1169336 h 6858000"/>
                <a:gd name="connsiteX17" fmla="*/ 1867890 w 6156889"/>
                <a:gd name="connsiteY17" fmla="*/ 1218733 h 6858000"/>
                <a:gd name="connsiteX18" fmla="*/ 1855187 w 6156889"/>
                <a:gd name="connsiteY18" fmla="*/ 1228968 h 6858000"/>
                <a:gd name="connsiteX19" fmla="*/ 1781565 w 6156889"/>
                <a:gd name="connsiteY19" fmla="*/ 1289343 h 6858000"/>
                <a:gd name="connsiteX20" fmla="*/ 1495015 w 6156889"/>
                <a:gd name="connsiteY20" fmla="*/ 1547751 h 6858000"/>
                <a:gd name="connsiteX21" fmla="*/ 984708 w 6156889"/>
                <a:gd name="connsiteY21" fmla="*/ 2132951 h 6858000"/>
                <a:gd name="connsiteX22" fmla="*/ 767305 w 6156889"/>
                <a:gd name="connsiteY22" fmla="*/ 2459299 h 6858000"/>
                <a:gd name="connsiteX23" fmla="*/ 582382 w 6156889"/>
                <a:gd name="connsiteY23" fmla="*/ 2806859 h 6858000"/>
                <a:gd name="connsiteX24" fmla="*/ 541818 w 6156889"/>
                <a:gd name="connsiteY24" fmla="*/ 2895863 h 6858000"/>
                <a:gd name="connsiteX25" fmla="*/ 521896 w 6156889"/>
                <a:gd name="connsiteY25" fmla="*/ 2940364 h 6858000"/>
                <a:gd name="connsiteX26" fmla="*/ 503130 w 6156889"/>
                <a:gd name="connsiteY26" fmla="*/ 2985756 h 6858000"/>
                <a:gd name="connsiteX27" fmla="*/ 500243 w 6156889"/>
                <a:gd name="connsiteY27" fmla="*/ 2992728 h 6858000"/>
                <a:gd name="connsiteX28" fmla="*/ 467329 w 6156889"/>
                <a:gd name="connsiteY28" fmla="*/ 3077133 h 6858000"/>
                <a:gd name="connsiteX29" fmla="*/ 454626 w 6156889"/>
                <a:gd name="connsiteY29" fmla="*/ 3111399 h 6858000"/>
                <a:gd name="connsiteX30" fmla="*/ 433548 w 6156889"/>
                <a:gd name="connsiteY30" fmla="*/ 3170735 h 6858000"/>
                <a:gd name="connsiteX31" fmla="*/ 433548 w 6156889"/>
                <a:gd name="connsiteY31" fmla="*/ 3171477 h 6858000"/>
                <a:gd name="connsiteX32" fmla="*/ 323692 w 6156889"/>
                <a:gd name="connsiteY32" fmla="*/ 3552414 h 6858000"/>
                <a:gd name="connsiteX33" fmla="*/ 234768 w 6156889"/>
                <a:gd name="connsiteY33" fmla="*/ 4341877 h 6858000"/>
                <a:gd name="connsiteX34" fmla="*/ 273600 w 6156889"/>
                <a:gd name="connsiteY34" fmla="*/ 4733940 h 6858000"/>
                <a:gd name="connsiteX35" fmla="*/ 386489 w 6156889"/>
                <a:gd name="connsiteY35" fmla="*/ 5105974 h 6858000"/>
                <a:gd name="connsiteX36" fmla="*/ 413628 w 6156889"/>
                <a:gd name="connsiteY36" fmla="*/ 5168870 h 6858000"/>
                <a:gd name="connsiteX37" fmla="*/ 425176 w 6156889"/>
                <a:gd name="connsiteY37" fmla="*/ 5194384 h 6858000"/>
                <a:gd name="connsiteX38" fmla="*/ 435570 w 6156889"/>
                <a:gd name="connsiteY38" fmla="*/ 5215745 h 6858000"/>
                <a:gd name="connsiteX39" fmla="*/ 468194 w 6156889"/>
                <a:gd name="connsiteY39" fmla="*/ 5280867 h 6858000"/>
                <a:gd name="connsiteX40" fmla="*/ 564915 w 6156889"/>
                <a:gd name="connsiteY40" fmla="*/ 5450715 h 6858000"/>
                <a:gd name="connsiteX41" fmla="*/ 672174 w 6156889"/>
                <a:gd name="connsiteY41" fmla="*/ 5615521 h 6858000"/>
                <a:gd name="connsiteX42" fmla="*/ 787660 w 6156889"/>
                <a:gd name="connsiteY42" fmla="*/ 5777360 h 6858000"/>
                <a:gd name="connsiteX43" fmla="*/ 933894 w 6156889"/>
                <a:gd name="connsiteY43" fmla="*/ 5971536 h 6858000"/>
                <a:gd name="connsiteX44" fmla="*/ 1030614 w 6156889"/>
                <a:gd name="connsiteY44" fmla="*/ 6098961 h 6858000"/>
                <a:gd name="connsiteX45" fmla="*/ 1152885 w 6156889"/>
                <a:gd name="connsiteY45" fmla="*/ 6263172 h 6858000"/>
                <a:gd name="connsiteX46" fmla="*/ 1215248 w 6156889"/>
                <a:gd name="connsiteY46" fmla="*/ 6350397 h 6858000"/>
                <a:gd name="connsiteX47" fmla="*/ 1271259 w 6156889"/>
                <a:gd name="connsiteY47" fmla="*/ 6428720 h 6858000"/>
                <a:gd name="connsiteX48" fmla="*/ 1369279 w 6156889"/>
                <a:gd name="connsiteY48" fmla="*/ 6561483 h 6858000"/>
                <a:gd name="connsiteX49" fmla="*/ 1388190 w 6156889"/>
                <a:gd name="connsiteY49" fmla="*/ 6586701 h 6858000"/>
                <a:gd name="connsiteX50" fmla="*/ 1397717 w 6156889"/>
                <a:gd name="connsiteY50" fmla="*/ 6598865 h 6858000"/>
                <a:gd name="connsiteX51" fmla="*/ 1510605 w 6156889"/>
                <a:gd name="connsiteY51" fmla="*/ 6739342 h 6858000"/>
                <a:gd name="connsiteX52" fmla="*/ 1613307 w 6156889"/>
                <a:gd name="connsiteY52" fmla="*/ 6858000 h 6858000"/>
                <a:gd name="connsiteX53" fmla="*/ 916995 w 6156889"/>
                <a:gd name="connsiteY53" fmla="*/ 6858000 h 6858000"/>
                <a:gd name="connsiteX54" fmla="*/ 818055 w 6156889"/>
                <a:gd name="connsiteY54" fmla="*/ 6724213 h 6858000"/>
                <a:gd name="connsiteX55" fmla="*/ 590467 w 6156889"/>
                <a:gd name="connsiteY55" fmla="*/ 6365824 h 6858000"/>
                <a:gd name="connsiteX56" fmla="*/ 1 w 6156889"/>
                <a:gd name="connsiteY56" fmla="*/ 4123180 h 6858000"/>
                <a:gd name="connsiteX57" fmla="*/ 2644788 w 6156889"/>
                <a:gd name="connsiteY57" fmla="*/ 213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156889" h="6858000">
                  <a:moveTo>
                    <a:pt x="2697511" y="0"/>
                  </a:moveTo>
                  <a:lnTo>
                    <a:pt x="6012777" y="0"/>
                  </a:lnTo>
                  <a:lnTo>
                    <a:pt x="6130331" y="54136"/>
                  </a:lnTo>
                  <a:lnTo>
                    <a:pt x="6156889" y="68258"/>
                  </a:lnTo>
                  <a:lnTo>
                    <a:pt x="6156889" y="430986"/>
                  </a:lnTo>
                  <a:lnTo>
                    <a:pt x="5996798" y="361212"/>
                  </a:lnTo>
                  <a:cubicBezTo>
                    <a:pt x="5879619" y="314469"/>
                    <a:pt x="5759632" y="275159"/>
                    <a:pt x="5637513" y="243549"/>
                  </a:cubicBezTo>
                  <a:cubicBezTo>
                    <a:pt x="5516267" y="211953"/>
                    <a:pt x="5393420" y="187194"/>
                    <a:pt x="5269544" y="169380"/>
                  </a:cubicBezTo>
                  <a:cubicBezTo>
                    <a:pt x="5146509" y="151850"/>
                    <a:pt x="5022677" y="140710"/>
                    <a:pt x="4898545" y="136002"/>
                  </a:cubicBezTo>
                  <a:cubicBezTo>
                    <a:pt x="4844843" y="133778"/>
                    <a:pt x="4790421" y="132591"/>
                    <a:pt x="4736575" y="132591"/>
                  </a:cubicBezTo>
                  <a:cubicBezTo>
                    <a:pt x="4541085" y="132750"/>
                    <a:pt x="4345869" y="147625"/>
                    <a:pt x="4152501" y="177093"/>
                  </a:cubicBezTo>
                  <a:cubicBezTo>
                    <a:pt x="4025611" y="197711"/>
                    <a:pt x="3902184" y="222484"/>
                    <a:pt x="3785688" y="251263"/>
                  </a:cubicBezTo>
                  <a:cubicBezTo>
                    <a:pt x="3659662" y="282414"/>
                    <a:pt x="3538548" y="318163"/>
                    <a:pt x="3424793" y="356583"/>
                  </a:cubicBezTo>
                  <a:cubicBezTo>
                    <a:pt x="3306130" y="396636"/>
                    <a:pt x="3188333" y="441582"/>
                    <a:pt x="3073425" y="490979"/>
                  </a:cubicBezTo>
                  <a:cubicBezTo>
                    <a:pt x="2958516" y="540376"/>
                    <a:pt x="2843751" y="595114"/>
                    <a:pt x="2732162" y="653411"/>
                  </a:cubicBezTo>
                  <a:cubicBezTo>
                    <a:pt x="2507123" y="771357"/>
                    <a:pt x="2290398" y="905336"/>
                    <a:pt x="2083562" y="1054373"/>
                  </a:cubicBezTo>
                  <a:cubicBezTo>
                    <a:pt x="2041265" y="1085080"/>
                    <a:pt x="1985686" y="1125874"/>
                    <a:pt x="1930543" y="1169336"/>
                  </a:cubicBezTo>
                  <a:cubicBezTo>
                    <a:pt x="1909611" y="1185209"/>
                    <a:pt x="1888390" y="1202268"/>
                    <a:pt x="1867890" y="1218733"/>
                  </a:cubicBezTo>
                  <a:lnTo>
                    <a:pt x="1855187" y="1228968"/>
                  </a:lnTo>
                  <a:cubicBezTo>
                    <a:pt x="1828481" y="1249736"/>
                    <a:pt x="1803074" y="1271097"/>
                    <a:pt x="1781565" y="1289343"/>
                  </a:cubicBezTo>
                  <a:cubicBezTo>
                    <a:pt x="1674740" y="1379238"/>
                    <a:pt x="1581630" y="1463791"/>
                    <a:pt x="1495015" y="1547751"/>
                  </a:cubicBezTo>
                  <a:cubicBezTo>
                    <a:pt x="1309115" y="1727642"/>
                    <a:pt x="1138401" y="1923407"/>
                    <a:pt x="984708" y="2132951"/>
                  </a:cubicBezTo>
                  <a:cubicBezTo>
                    <a:pt x="906322" y="2240646"/>
                    <a:pt x="833132" y="2350417"/>
                    <a:pt x="767305" y="2459299"/>
                  </a:cubicBezTo>
                  <a:cubicBezTo>
                    <a:pt x="693682" y="2584350"/>
                    <a:pt x="633197" y="2697681"/>
                    <a:pt x="582382" y="2806859"/>
                  </a:cubicBezTo>
                  <a:cubicBezTo>
                    <a:pt x="567369" y="2837564"/>
                    <a:pt x="553511" y="2868864"/>
                    <a:pt x="541818" y="2895863"/>
                  </a:cubicBezTo>
                  <a:lnTo>
                    <a:pt x="521896" y="2940364"/>
                  </a:lnTo>
                  <a:lnTo>
                    <a:pt x="503130" y="2985756"/>
                  </a:lnTo>
                  <a:lnTo>
                    <a:pt x="500243" y="2992728"/>
                  </a:lnTo>
                  <a:cubicBezTo>
                    <a:pt x="488550" y="3021655"/>
                    <a:pt x="477433" y="3049097"/>
                    <a:pt x="467329" y="3077133"/>
                  </a:cubicBezTo>
                  <a:cubicBezTo>
                    <a:pt x="463143" y="3088555"/>
                    <a:pt x="458955" y="3099978"/>
                    <a:pt x="454626" y="3111399"/>
                  </a:cubicBezTo>
                  <a:cubicBezTo>
                    <a:pt x="447119" y="3132315"/>
                    <a:pt x="439900" y="3151302"/>
                    <a:pt x="433548" y="3170735"/>
                  </a:cubicBezTo>
                  <a:lnTo>
                    <a:pt x="433548" y="3171477"/>
                  </a:lnTo>
                  <a:cubicBezTo>
                    <a:pt x="389714" y="3296142"/>
                    <a:pt x="353032" y="3423342"/>
                    <a:pt x="323692" y="3552414"/>
                  </a:cubicBezTo>
                  <a:cubicBezTo>
                    <a:pt x="264660" y="3811192"/>
                    <a:pt x="234820" y="4076083"/>
                    <a:pt x="234768" y="4341877"/>
                  </a:cubicBezTo>
                  <a:cubicBezTo>
                    <a:pt x="235675" y="4473528"/>
                    <a:pt x="248676" y="4604795"/>
                    <a:pt x="273600" y="4733940"/>
                  </a:cubicBezTo>
                  <a:cubicBezTo>
                    <a:pt x="298849" y="4861570"/>
                    <a:pt x="336674" y="4986220"/>
                    <a:pt x="386489" y="5105974"/>
                  </a:cubicBezTo>
                  <a:cubicBezTo>
                    <a:pt x="394716" y="5126742"/>
                    <a:pt x="403955" y="5147213"/>
                    <a:pt x="413628" y="5168870"/>
                  </a:cubicBezTo>
                  <a:cubicBezTo>
                    <a:pt x="417526" y="5177327"/>
                    <a:pt x="421423" y="5185781"/>
                    <a:pt x="425176" y="5194384"/>
                  </a:cubicBezTo>
                  <a:lnTo>
                    <a:pt x="435570" y="5215745"/>
                  </a:lnTo>
                  <a:cubicBezTo>
                    <a:pt x="446542" y="5238442"/>
                    <a:pt x="456936" y="5259803"/>
                    <a:pt x="468194" y="5280867"/>
                  </a:cubicBezTo>
                  <a:cubicBezTo>
                    <a:pt x="494035" y="5332043"/>
                    <a:pt x="523773" y="5383816"/>
                    <a:pt x="564915" y="5450715"/>
                  </a:cubicBezTo>
                  <a:cubicBezTo>
                    <a:pt x="597108" y="5503526"/>
                    <a:pt x="631176" y="5554998"/>
                    <a:pt x="672174" y="5615521"/>
                  </a:cubicBezTo>
                  <a:cubicBezTo>
                    <a:pt x="710284" y="5671296"/>
                    <a:pt x="750127" y="5726035"/>
                    <a:pt x="787660" y="5777360"/>
                  </a:cubicBezTo>
                  <a:cubicBezTo>
                    <a:pt x="835442" y="5842333"/>
                    <a:pt x="885534" y="5908046"/>
                    <a:pt x="933894" y="5971536"/>
                  </a:cubicBezTo>
                  <a:cubicBezTo>
                    <a:pt x="965654" y="6013219"/>
                    <a:pt x="996978" y="6054311"/>
                    <a:pt x="1030614" y="6098961"/>
                  </a:cubicBezTo>
                  <a:cubicBezTo>
                    <a:pt x="1064250" y="6143611"/>
                    <a:pt x="1108567" y="6202502"/>
                    <a:pt x="1152885" y="6263172"/>
                  </a:cubicBezTo>
                  <a:cubicBezTo>
                    <a:pt x="1173816" y="6291949"/>
                    <a:pt x="1195904" y="6322954"/>
                    <a:pt x="1215248" y="6350397"/>
                  </a:cubicBezTo>
                  <a:cubicBezTo>
                    <a:pt x="1234593" y="6377839"/>
                    <a:pt x="1252925" y="6403651"/>
                    <a:pt x="1271259" y="6428720"/>
                  </a:cubicBezTo>
                  <a:cubicBezTo>
                    <a:pt x="1302873" y="6473517"/>
                    <a:pt x="1336653" y="6518317"/>
                    <a:pt x="1369279" y="6561483"/>
                  </a:cubicBezTo>
                  <a:lnTo>
                    <a:pt x="1388190" y="6586701"/>
                  </a:lnTo>
                  <a:lnTo>
                    <a:pt x="1397717" y="6598865"/>
                  </a:lnTo>
                  <a:cubicBezTo>
                    <a:pt x="1434238" y="6645443"/>
                    <a:pt x="1472061" y="6693653"/>
                    <a:pt x="1510605" y="6739342"/>
                  </a:cubicBezTo>
                  <a:lnTo>
                    <a:pt x="1613307" y="6858000"/>
                  </a:lnTo>
                  <a:lnTo>
                    <a:pt x="916995" y="6858000"/>
                  </a:lnTo>
                  <a:lnTo>
                    <a:pt x="818055" y="6724213"/>
                  </a:lnTo>
                  <a:cubicBezTo>
                    <a:pt x="736876" y="6608833"/>
                    <a:pt x="660902" y="6489255"/>
                    <a:pt x="590467" y="6365824"/>
                  </a:cubicBezTo>
                  <a:cubicBezTo>
                    <a:pt x="203909" y="5685167"/>
                    <a:pt x="149" y="4911263"/>
                    <a:pt x="1" y="4123180"/>
                  </a:cubicBezTo>
                  <a:cubicBezTo>
                    <a:pt x="-341" y="2279490"/>
                    <a:pt x="1090234" y="697390"/>
                    <a:pt x="2644788" y="21373"/>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57" name="Freeform: Shape 56">
              <a:extLst>
                <a:ext uri="{FF2B5EF4-FFF2-40B4-BE49-F238E27FC236}">
                  <a16:creationId xmlns:a16="http://schemas.microsoft.com/office/drawing/2014/main" id="{7E71C69F-3D46-48FF-B803-2C3641CA33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70456" y="-12663"/>
              <a:ext cx="6421544" cy="6858000"/>
            </a:xfrm>
            <a:custGeom>
              <a:avLst/>
              <a:gdLst>
                <a:gd name="connsiteX0" fmla="*/ 6209767 w 6421544"/>
                <a:gd name="connsiteY0" fmla="*/ 0 h 6858000"/>
                <a:gd name="connsiteX1" fmla="*/ 6421544 w 6421544"/>
                <a:gd name="connsiteY1" fmla="*/ 0 h 6858000"/>
                <a:gd name="connsiteX2" fmla="*/ 6421544 w 6421544"/>
                <a:gd name="connsiteY2" fmla="*/ 85748 h 6858000"/>
                <a:gd name="connsiteX3" fmla="*/ 6399563 w 6421544"/>
                <a:gd name="connsiteY3" fmla="*/ 75695 h 6858000"/>
                <a:gd name="connsiteX4" fmla="*/ 0 w 6421544"/>
                <a:gd name="connsiteY4" fmla="*/ 0 h 6858000"/>
                <a:gd name="connsiteX5" fmla="*/ 3188107 w 6421544"/>
                <a:gd name="connsiteY5" fmla="*/ 0 h 6858000"/>
                <a:gd name="connsiteX6" fmla="*/ 2888485 w 6421544"/>
                <a:gd name="connsiteY6" fmla="*/ 124347 h 6858000"/>
                <a:gd name="connsiteX7" fmla="*/ 329300 w 6421544"/>
                <a:gd name="connsiteY7" fmla="*/ 4148123 h 6858000"/>
                <a:gd name="connsiteX8" fmla="*/ 1105238 w 6421544"/>
                <a:gd name="connsiteY8" fmla="*/ 6663148 h 6858000"/>
                <a:gd name="connsiteX9" fmla="*/ 1251097 w 6421544"/>
                <a:gd name="connsiteY9" fmla="*/ 6858000 h 6858000"/>
                <a:gd name="connsiteX10" fmla="*/ 0 w 6421544"/>
                <a:gd name="connsiteY1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421544" h="6858000">
                  <a:moveTo>
                    <a:pt x="6209767" y="0"/>
                  </a:moveTo>
                  <a:lnTo>
                    <a:pt x="6421544" y="0"/>
                  </a:lnTo>
                  <a:lnTo>
                    <a:pt x="6421544" y="85748"/>
                  </a:lnTo>
                  <a:lnTo>
                    <a:pt x="6399563" y="75695"/>
                  </a:lnTo>
                  <a:close/>
                  <a:moveTo>
                    <a:pt x="0" y="0"/>
                  </a:moveTo>
                  <a:lnTo>
                    <a:pt x="3188107" y="0"/>
                  </a:lnTo>
                  <a:lnTo>
                    <a:pt x="2888485" y="124347"/>
                  </a:lnTo>
                  <a:cubicBezTo>
                    <a:pt x="1378729" y="820423"/>
                    <a:pt x="329300" y="2360309"/>
                    <a:pt x="329300" y="4148123"/>
                  </a:cubicBezTo>
                  <a:cubicBezTo>
                    <a:pt x="329300" y="5082555"/>
                    <a:pt x="615984" y="5949257"/>
                    <a:pt x="1105238" y="6663148"/>
                  </a:cubicBezTo>
                  <a:lnTo>
                    <a:pt x="1251097"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2501546852"/>
      </p:ext>
    </p:extLst>
  </p:cSld>
  <p:clrMapOvr>
    <a:masterClrMapping/>
  </p:clrMapOvr>
  <p:transition spd="med">
    <p:pull/>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1E020063-2385-44AC-BD67-258E1F0B9F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7E014A0B-5338-4077-AFE9-A90D04D449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FA21D68-0FAD-E808-CFAB-41806974F81A}"/>
              </a:ext>
            </a:extLst>
          </p:cNvPr>
          <p:cNvSpPr>
            <a:spLocks noGrp="1"/>
          </p:cNvSpPr>
          <p:nvPr>
            <p:ph type="title"/>
          </p:nvPr>
        </p:nvSpPr>
        <p:spPr>
          <a:xfrm>
            <a:off x="1179576" y="1261423"/>
            <a:ext cx="9829800" cy="1325880"/>
          </a:xfrm>
        </p:spPr>
        <p:txBody>
          <a:bodyPr anchor="b">
            <a:normAutofit/>
          </a:bodyPr>
          <a:lstStyle/>
          <a:p>
            <a:pPr algn="ctr"/>
            <a:r>
              <a:rPr lang="en-GB" sz="3600" dirty="0">
                <a:solidFill>
                  <a:schemeClr val="tx2"/>
                </a:solidFill>
              </a:rPr>
              <a:t>Seamus Heaney </a:t>
            </a:r>
            <a:r>
              <a:rPr lang="en-GB" sz="3600" dirty="0" err="1">
                <a:solidFill>
                  <a:schemeClr val="tx2"/>
                </a:solidFill>
              </a:rPr>
              <a:t>Openground</a:t>
            </a:r>
            <a:r>
              <a:rPr lang="en-GB" sz="3600" dirty="0">
                <a:solidFill>
                  <a:schemeClr val="tx2"/>
                </a:solidFill>
              </a:rPr>
              <a:t>  </a:t>
            </a:r>
          </a:p>
        </p:txBody>
      </p:sp>
      <p:grpSp>
        <p:nvGrpSpPr>
          <p:cNvPr id="26" name="Group 25">
            <a:extLst>
              <a:ext uri="{FF2B5EF4-FFF2-40B4-BE49-F238E27FC236}">
                <a16:creationId xmlns:a16="http://schemas.microsoft.com/office/drawing/2014/main" id="{78127680-150F-4A90-9950-F6639257811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5" y="-1"/>
            <a:ext cx="3362070" cy="2522849"/>
            <a:chOff x="-305" y="-1"/>
            <a:chExt cx="3832880" cy="2876136"/>
          </a:xfrm>
        </p:grpSpPr>
        <p:sp>
          <p:nvSpPr>
            <p:cNvPr id="27" name="Freeform: Shape 26">
              <a:extLst>
                <a:ext uri="{FF2B5EF4-FFF2-40B4-BE49-F238E27FC236}">
                  <a16:creationId xmlns:a16="http://schemas.microsoft.com/office/drawing/2014/main" id="{5088F97A-8362-4967-B664-D748B846EC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30F9DEDE-4318-412A-81C5-C8C90F6897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Freeform: Shape 28">
              <a:extLst>
                <a:ext uri="{FF2B5EF4-FFF2-40B4-BE49-F238E27FC236}">
                  <a16:creationId xmlns:a16="http://schemas.microsoft.com/office/drawing/2014/main" id="{09E97DE9-7844-4707-8928-1CD88ADB72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Freeform: Shape 29">
              <a:extLst>
                <a:ext uri="{FF2B5EF4-FFF2-40B4-BE49-F238E27FC236}">
                  <a16:creationId xmlns:a16="http://schemas.microsoft.com/office/drawing/2014/main" id="{EC58954E-44A5-4A0D-97A9-8A2BB43D68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ontent Placeholder 2">
            <a:extLst>
              <a:ext uri="{FF2B5EF4-FFF2-40B4-BE49-F238E27FC236}">
                <a16:creationId xmlns:a16="http://schemas.microsoft.com/office/drawing/2014/main" id="{C3C6EFA1-649F-7E3E-1BF3-073D003E0F90}"/>
              </a:ext>
            </a:extLst>
          </p:cNvPr>
          <p:cNvSpPr>
            <a:spLocks noGrp="1"/>
          </p:cNvSpPr>
          <p:nvPr>
            <p:ph idx="1"/>
          </p:nvPr>
        </p:nvSpPr>
        <p:spPr>
          <a:xfrm>
            <a:off x="804672" y="2827419"/>
            <a:ext cx="5126896" cy="3227626"/>
          </a:xfrm>
        </p:spPr>
        <p:txBody>
          <a:bodyPr anchor="ctr">
            <a:normAutofit/>
          </a:bodyPr>
          <a:lstStyle/>
          <a:p>
            <a:r>
              <a:rPr lang="en-GB" sz="1800" b="1" dirty="0" err="1">
                <a:solidFill>
                  <a:schemeClr val="tx2"/>
                </a:solidFill>
              </a:rPr>
              <a:t>Openground</a:t>
            </a:r>
            <a:r>
              <a:rPr lang="en-GB" sz="1800" b="1" dirty="0">
                <a:solidFill>
                  <a:schemeClr val="tx2"/>
                </a:solidFill>
              </a:rPr>
              <a:t> </a:t>
            </a:r>
            <a:r>
              <a:rPr lang="en-GB" sz="1800" dirty="0">
                <a:solidFill>
                  <a:schemeClr val="tx2"/>
                </a:solidFill>
              </a:rPr>
              <a:t>is an authentic experience centred on five locations that inspired Seamus Heaney’s work. This is a natural extension of the homeplace offering. Influence by the rice legacy of his literature. In each location interpretation panels tell visitors about the places they are visiting. Experienced guides add an extra layer of interaction with the places and landscape where visitors hear directly how each of the five locations held great significance for Seamus Heaney’s writing.  </a:t>
            </a:r>
          </a:p>
        </p:txBody>
      </p:sp>
      <p:grpSp>
        <p:nvGrpSpPr>
          <p:cNvPr id="32" name="Group 31">
            <a:extLst>
              <a:ext uri="{FF2B5EF4-FFF2-40B4-BE49-F238E27FC236}">
                <a16:creationId xmlns:a16="http://schemas.microsoft.com/office/drawing/2014/main" id="{466920E5-8640-4C24-A775-8647637094A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flipH="1">
            <a:off x="10185732" y="4852038"/>
            <a:ext cx="2151670" cy="1860256"/>
            <a:chOff x="-305" y="-4155"/>
            <a:chExt cx="2514948" cy="2174333"/>
          </a:xfrm>
        </p:grpSpPr>
        <p:sp>
          <p:nvSpPr>
            <p:cNvPr id="33" name="Freeform: Shape 32">
              <a:extLst>
                <a:ext uri="{FF2B5EF4-FFF2-40B4-BE49-F238E27FC236}">
                  <a16:creationId xmlns:a16="http://schemas.microsoft.com/office/drawing/2014/main" id="{2CBA3142-5A82-43CE-87A2-EB14B17A51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a16="http://schemas.microsoft.com/office/drawing/2014/main" id="{AEF5A1C7-9938-4A33-A5A4-2B05353B31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Shape 34">
              <a:extLst>
                <a:ext uri="{FF2B5EF4-FFF2-40B4-BE49-F238E27FC236}">
                  <a16:creationId xmlns:a16="http://schemas.microsoft.com/office/drawing/2014/main" id="{262A936D-E9F6-4A68-82C2-1D1CC77722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36" name="Freeform: Shape 35">
              <a:extLst>
                <a:ext uri="{FF2B5EF4-FFF2-40B4-BE49-F238E27FC236}">
                  <a16:creationId xmlns:a16="http://schemas.microsoft.com/office/drawing/2014/main" id="{C68A9229-BBBE-4934-9700-BA72A1BB03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5" name="Picture 4" descr="A picture containing icon&#10;&#10;Description automatically generated">
            <a:extLst>
              <a:ext uri="{FF2B5EF4-FFF2-40B4-BE49-F238E27FC236}">
                <a16:creationId xmlns:a16="http://schemas.microsoft.com/office/drawing/2014/main" id="{55D27140-FAB6-C1B0-F8A4-7CA7B089BA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29378" y="3870395"/>
            <a:ext cx="4954693" cy="1151966"/>
          </a:xfrm>
          <a:prstGeom prst="rect">
            <a:avLst/>
          </a:prstGeom>
        </p:spPr>
      </p:pic>
    </p:spTree>
    <p:extLst>
      <p:ext uri="{BB962C8B-B14F-4D97-AF65-F5344CB8AC3E}">
        <p14:creationId xmlns:p14="http://schemas.microsoft.com/office/powerpoint/2010/main" val="167699704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1E020063-2385-44AC-BD67-258E1F0B9F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7E014A0B-5338-4077-AFE9-A90D04D449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FA21D68-0FAD-E808-CFAB-41806974F81A}"/>
              </a:ext>
            </a:extLst>
          </p:cNvPr>
          <p:cNvSpPr>
            <a:spLocks noGrp="1"/>
          </p:cNvSpPr>
          <p:nvPr>
            <p:ph type="title"/>
          </p:nvPr>
        </p:nvSpPr>
        <p:spPr>
          <a:xfrm>
            <a:off x="1179576" y="1261423"/>
            <a:ext cx="9829800" cy="1325880"/>
          </a:xfrm>
        </p:spPr>
        <p:txBody>
          <a:bodyPr anchor="b">
            <a:normAutofit/>
          </a:bodyPr>
          <a:lstStyle/>
          <a:p>
            <a:pPr algn="ctr"/>
            <a:r>
              <a:rPr lang="en-GB" sz="3600" dirty="0">
                <a:solidFill>
                  <a:schemeClr val="tx2"/>
                </a:solidFill>
              </a:rPr>
              <a:t>Seamus Heaney </a:t>
            </a:r>
            <a:r>
              <a:rPr lang="en-GB" sz="3600" dirty="0" err="1">
                <a:solidFill>
                  <a:schemeClr val="tx2"/>
                </a:solidFill>
              </a:rPr>
              <a:t>Openground</a:t>
            </a:r>
            <a:r>
              <a:rPr lang="en-GB" sz="3600" dirty="0">
                <a:solidFill>
                  <a:schemeClr val="tx2"/>
                </a:solidFill>
              </a:rPr>
              <a:t>  </a:t>
            </a:r>
          </a:p>
        </p:txBody>
      </p:sp>
      <p:grpSp>
        <p:nvGrpSpPr>
          <p:cNvPr id="26" name="Group 25">
            <a:extLst>
              <a:ext uri="{FF2B5EF4-FFF2-40B4-BE49-F238E27FC236}">
                <a16:creationId xmlns:a16="http://schemas.microsoft.com/office/drawing/2014/main" id="{78127680-150F-4A90-9950-F6639257811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5" y="-1"/>
            <a:ext cx="3362070" cy="2522849"/>
            <a:chOff x="-305" y="-1"/>
            <a:chExt cx="3832880" cy="2876136"/>
          </a:xfrm>
        </p:grpSpPr>
        <p:sp>
          <p:nvSpPr>
            <p:cNvPr id="27" name="Freeform: Shape 26">
              <a:extLst>
                <a:ext uri="{FF2B5EF4-FFF2-40B4-BE49-F238E27FC236}">
                  <a16:creationId xmlns:a16="http://schemas.microsoft.com/office/drawing/2014/main" id="{5088F97A-8362-4967-B664-D748B846EC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30F9DEDE-4318-412A-81C5-C8C90F6897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Freeform: Shape 28">
              <a:extLst>
                <a:ext uri="{FF2B5EF4-FFF2-40B4-BE49-F238E27FC236}">
                  <a16:creationId xmlns:a16="http://schemas.microsoft.com/office/drawing/2014/main" id="{09E97DE9-7844-4707-8928-1CD88ADB72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Freeform: Shape 29">
              <a:extLst>
                <a:ext uri="{FF2B5EF4-FFF2-40B4-BE49-F238E27FC236}">
                  <a16:creationId xmlns:a16="http://schemas.microsoft.com/office/drawing/2014/main" id="{EC58954E-44A5-4A0D-97A9-8A2BB43D68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ontent Placeholder 2">
            <a:extLst>
              <a:ext uri="{FF2B5EF4-FFF2-40B4-BE49-F238E27FC236}">
                <a16:creationId xmlns:a16="http://schemas.microsoft.com/office/drawing/2014/main" id="{C3C6EFA1-649F-7E3E-1BF3-073D003E0F90}"/>
              </a:ext>
            </a:extLst>
          </p:cNvPr>
          <p:cNvSpPr>
            <a:spLocks noGrp="1"/>
          </p:cNvSpPr>
          <p:nvPr>
            <p:ph idx="1"/>
          </p:nvPr>
        </p:nvSpPr>
        <p:spPr>
          <a:xfrm>
            <a:off x="804672" y="2827419"/>
            <a:ext cx="5126896" cy="3227626"/>
          </a:xfrm>
        </p:spPr>
        <p:txBody>
          <a:bodyPr anchor="ctr">
            <a:normAutofit/>
          </a:bodyPr>
          <a:lstStyle/>
          <a:p>
            <a:r>
              <a:rPr lang="en-GB" sz="1800" b="1" dirty="0" err="1">
                <a:solidFill>
                  <a:schemeClr val="tx2"/>
                </a:solidFill>
              </a:rPr>
              <a:t>Openground</a:t>
            </a:r>
            <a:r>
              <a:rPr lang="en-GB" sz="1800" b="1" dirty="0">
                <a:solidFill>
                  <a:schemeClr val="tx2"/>
                </a:solidFill>
              </a:rPr>
              <a:t> </a:t>
            </a:r>
            <a:r>
              <a:rPr lang="en-GB" sz="1800" dirty="0">
                <a:solidFill>
                  <a:schemeClr val="tx2"/>
                </a:solidFill>
              </a:rPr>
              <a:t>is an authentic experience centred on five locations that inspired Seamus Heaney’s work. This is a natural extension of the homeplace offering. Influence by the rice legacy of his literature. In each location interpretation panels tell visitors about the places they are visiting. Experienced guides add an extra layer of interaction with the places and landscape where visitors hear directly how each of the five locations held great significance for Seamus Heaney’s writing.  </a:t>
            </a:r>
          </a:p>
        </p:txBody>
      </p:sp>
      <p:grpSp>
        <p:nvGrpSpPr>
          <p:cNvPr id="32" name="Group 31">
            <a:extLst>
              <a:ext uri="{FF2B5EF4-FFF2-40B4-BE49-F238E27FC236}">
                <a16:creationId xmlns:a16="http://schemas.microsoft.com/office/drawing/2014/main" id="{466920E5-8640-4C24-A775-8647637094A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flipH="1">
            <a:off x="10185732" y="4852038"/>
            <a:ext cx="2151670" cy="1860256"/>
            <a:chOff x="-305" y="-4155"/>
            <a:chExt cx="2514948" cy="2174333"/>
          </a:xfrm>
        </p:grpSpPr>
        <p:sp>
          <p:nvSpPr>
            <p:cNvPr id="33" name="Freeform: Shape 32">
              <a:extLst>
                <a:ext uri="{FF2B5EF4-FFF2-40B4-BE49-F238E27FC236}">
                  <a16:creationId xmlns:a16="http://schemas.microsoft.com/office/drawing/2014/main" id="{2CBA3142-5A82-43CE-87A2-EB14B17A51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a16="http://schemas.microsoft.com/office/drawing/2014/main" id="{AEF5A1C7-9938-4A33-A5A4-2B05353B31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Shape 34">
              <a:extLst>
                <a:ext uri="{FF2B5EF4-FFF2-40B4-BE49-F238E27FC236}">
                  <a16:creationId xmlns:a16="http://schemas.microsoft.com/office/drawing/2014/main" id="{262A936D-E9F6-4A68-82C2-1D1CC77722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36" name="Freeform: Shape 35">
              <a:extLst>
                <a:ext uri="{FF2B5EF4-FFF2-40B4-BE49-F238E27FC236}">
                  <a16:creationId xmlns:a16="http://schemas.microsoft.com/office/drawing/2014/main" id="{C68A9229-BBBE-4934-9700-BA72A1BB03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5" name="Picture 4" descr="A picture containing icon&#10;&#10;Description automatically generated">
            <a:extLst>
              <a:ext uri="{FF2B5EF4-FFF2-40B4-BE49-F238E27FC236}">
                <a16:creationId xmlns:a16="http://schemas.microsoft.com/office/drawing/2014/main" id="{55D27140-FAB6-C1B0-F8A4-7CA7B089BA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29378" y="3870395"/>
            <a:ext cx="4954693" cy="1151966"/>
          </a:xfrm>
          <a:prstGeom prst="rect">
            <a:avLst/>
          </a:prstGeom>
        </p:spPr>
      </p:pic>
    </p:spTree>
    <p:extLst>
      <p:ext uri="{BB962C8B-B14F-4D97-AF65-F5344CB8AC3E}">
        <p14:creationId xmlns:p14="http://schemas.microsoft.com/office/powerpoint/2010/main" val="3184929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person standing next to a gorilla&#10;&#10;Description automatically generated with medium confidence">
            <a:extLst>
              <a:ext uri="{FF2B5EF4-FFF2-40B4-BE49-F238E27FC236}">
                <a16:creationId xmlns:a16="http://schemas.microsoft.com/office/drawing/2014/main" id="{BF34D939-CA99-B555-3745-F2CA18D2AE24}"/>
              </a:ext>
            </a:extLst>
          </p:cNvPr>
          <p:cNvPicPr>
            <a:picLocks noChangeAspect="1"/>
          </p:cNvPicPr>
          <p:nvPr/>
        </p:nvPicPr>
        <p:blipFill rotWithShape="1">
          <a:blip r:embed="rId2">
            <a:extLst>
              <a:ext uri="{28A0092B-C50C-407E-A947-70E740481C1C}">
                <a14:useLocalDpi xmlns:a14="http://schemas.microsoft.com/office/drawing/2010/main" val="0"/>
              </a:ext>
            </a:extLst>
          </a:blip>
          <a:srcRect b="15730"/>
          <a:stretch/>
        </p:blipFill>
        <p:spPr>
          <a:xfrm>
            <a:off x="20" y="10"/>
            <a:ext cx="12191980" cy="6857990"/>
          </a:xfrm>
          <a:prstGeom prst="rect">
            <a:avLst/>
          </a:prstGeom>
        </p:spPr>
      </p:pic>
      <p:sp>
        <p:nvSpPr>
          <p:cNvPr id="52" name="Rectangle 46">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EDF9A3F-F6A5-C030-583C-88D78D3FC04B}"/>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dirty="0">
                <a:solidFill>
                  <a:schemeClr val="tx1">
                    <a:lumMod val="85000"/>
                    <a:lumOff val="15000"/>
                  </a:schemeClr>
                </a:solidFill>
              </a:rPr>
              <a:t>Seamus </a:t>
            </a:r>
            <a:r>
              <a:rPr lang="en-US" sz="3600">
                <a:solidFill>
                  <a:schemeClr val="tx1">
                    <a:lumMod val="85000"/>
                    <a:lumOff val="15000"/>
                  </a:schemeClr>
                </a:solidFill>
              </a:rPr>
              <a:t>Heaney Openground </a:t>
            </a:r>
            <a:endParaRPr lang="en-US" sz="3600" dirty="0">
              <a:solidFill>
                <a:schemeClr val="tx1">
                  <a:lumMod val="85000"/>
                  <a:lumOff val="15000"/>
                </a:schemeClr>
              </a:solidFill>
            </a:endParaRPr>
          </a:p>
        </p:txBody>
      </p:sp>
      <p:cxnSp>
        <p:nvCxnSpPr>
          <p:cNvPr id="53" name="Straight Connector 48">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8858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1E020063-2385-44AC-BD67-258E1F0B9F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7E014A0B-5338-4077-AFE9-A90D04D449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FA21D68-0FAD-E808-CFAB-41806974F81A}"/>
              </a:ext>
            </a:extLst>
          </p:cNvPr>
          <p:cNvSpPr>
            <a:spLocks noGrp="1"/>
          </p:cNvSpPr>
          <p:nvPr>
            <p:ph type="title"/>
          </p:nvPr>
        </p:nvSpPr>
        <p:spPr>
          <a:xfrm>
            <a:off x="1179576" y="1261423"/>
            <a:ext cx="9829800" cy="1325880"/>
          </a:xfrm>
        </p:spPr>
        <p:txBody>
          <a:bodyPr anchor="b">
            <a:normAutofit/>
          </a:bodyPr>
          <a:lstStyle/>
          <a:p>
            <a:pPr algn="ctr"/>
            <a:r>
              <a:rPr lang="en-GB" sz="3600" dirty="0">
                <a:solidFill>
                  <a:schemeClr val="tx2"/>
                </a:solidFill>
              </a:rPr>
              <a:t>Glenavon House Hotel Cookstown </a:t>
            </a:r>
          </a:p>
        </p:txBody>
      </p:sp>
      <p:grpSp>
        <p:nvGrpSpPr>
          <p:cNvPr id="26" name="Group 25">
            <a:extLst>
              <a:ext uri="{FF2B5EF4-FFF2-40B4-BE49-F238E27FC236}">
                <a16:creationId xmlns:a16="http://schemas.microsoft.com/office/drawing/2014/main" id="{78127680-150F-4A90-9950-F6639257811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5" y="-1"/>
            <a:ext cx="3362070" cy="2522849"/>
            <a:chOff x="-305" y="-1"/>
            <a:chExt cx="3832880" cy="2876136"/>
          </a:xfrm>
        </p:grpSpPr>
        <p:sp>
          <p:nvSpPr>
            <p:cNvPr id="27" name="Freeform: Shape 26">
              <a:extLst>
                <a:ext uri="{FF2B5EF4-FFF2-40B4-BE49-F238E27FC236}">
                  <a16:creationId xmlns:a16="http://schemas.microsoft.com/office/drawing/2014/main" id="{5088F97A-8362-4967-B664-D748B846EC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30F9DEDE-4318-412A-81C5-C8C90F6897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Freeform: Shape 28">
              <a:extLst>
                <a:ext uri="{FF2B5EF4-FFF2-40B4-BE49-F238E27FC236}">
                  <a16:creationId xmlns:a16="http://schemas.microsoft.com/office/drawing/2014/main" id="{09E97DE9-7844-4707-8928-1CD88ADB72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Freeform: Shape 29">
              <a:extLst>
                <a:ext uri="{FF2B5EF4-FFF2-40B4-BE49-F238E27FC236}">
                  <a16:creationId xmlns:a16="http://schemas.microsoft.com/office/drawing/2014/main" id="{EC58954E-44A5-4A0D-97A9-8A2BB43D68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ontent Placeholder 2">
            <a:extLst>
              <a:ext uri="{FF2B5EF4-FFF2-40B4-BE49-F238E27FC236}">
                <a16:creationId xmlns:a16="http://schemas.microsoft.com/office/drawing/2014/main" id="{C3C6EFA1-649F-7E3E-1BF3-073D003E0F90}"/>
              </a:ext>
            </a:extLst>
          </p:cNvPr>
          <p:cNvSpPr>
            <a:spLocks noGrp="1"/>
          </p:cNvSpPr>
          <p:nvPr>
            <p:ph idx="1"/>
          </p:nvPr>
        </p:nvSpPr>
        <p:spPr>
          <a:xfrm>
            <a:off x="804672" y="2827419"/>
            <a:ext cx="5126896" cy="3227626"/>
          </a:xfrm>
        </p:spPr>
        <p:txBody>
          <a:bodyPr anchor="ctr">
            <a:normAutofit/>
          </a:bodyPr>
          <a:lstStyle/>
          <a:p>
            <a:r>
              <a:rPr lang="en-GB" sz="1800" dirty="0">
                <a:solidFill>
                  <a:schemeClr val="tx2"/>
                </a:solidFill>
              </a:rPr>
              <a:t>Check in and relax for the evening in </a:t>
            </a:r>
            <a:r>
              <a:rPr lang="en-GB" sz="1800" b="1" dirty="0">
                <a:solidFill>
                  <a:schemeClr val="tx2"/>
                </a:solidFill>
              </a:rPr>
              <a:t>Glenavon House Hotel Cookstown</a:t>
            </a:r>
            <a:r>
              <a:rPr lang="en-GB" sz="1800" dirty="0">
                <a:solidFill>
                  <a:schemeClr val="tx2"/>
                </a:solidFill>
              </a:rPr>
              <a:t>. Set in nine acres of mature groups this 3* Hotel offers first class comfort for all its guests </a:t>
            </a:r>
          </a:p>
        </p:txBody>
      </p:sp>
      <p:grpSp>
        <p:nvGrpSpPr>
          <p:cNvPr id="32" name="Group 31">
            <a:extLst>
              <a:ext uri="{FF2B5EF4-FFF2-40B4-BE49-F238E27FC236}">
                <a16:creationId xmlns:a16="http://schemas.microsoft.com/office/drawing/2014/main" id="{466920E5-8640-4C24-A775-8647637094A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flipH="1">
            <a:off x="10185732" y="4852038"/>
            <a:ext cx="2151670" cy="1860256"/>
            <a:chOff x="-305" y="-4155"/>
            <a:chExt cx="2514948" cy="2174333"/>
          </a:xfrm>
        </p:grpSpPr>
        <p:sp>
          <p:nvSpPr>
            <p:cNvPr id="33" name="Freeform: Shape 32">
              <a:extLst>
                <a:ext uri="{FF2B5EF4-FFF2-40B4-BE49-F238E27FC236}">
                  <a16:creationId xmlns:a16="http://schemas.microsoft.com/office/drawing/2014/main" id="{2CBA3142-5A82-43CE-87A2-EB14B17A51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a16="http://schemas.microsoft.com/office/drawing/2014/main" id="{AEF5A1C7-9938-4A33-A5A4-2B05353B31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Shape 34">
              <a:extLst>
                <a:ext uri="{FF2B5EF4-FFF2-40B4-BE49-F238E27FC236}">
                  <a16:creationId xmlns:a16="http://schemas.microsoft.com/office/drawing/2014/main" id="{262A936D-E9F6-4A68-82C2-1D1CC77722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36" name="Freeform: Shape 35">
              <a:extLst>
                <a:ext uri="{FF2B5EF4-FFF2-40B4-BE49-F238E27FC236}">
                  <a16:creationId xmlns:a16="http://schemas.microsoft.com/office/drawing/2014/main" id="{C68A9229-BBBE-4934-9700-BA72A1BB03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5" name="Picture 4" descr="A picture containing icon&#10;&#10;Description automatically generated">
            <a:extLst>
              <a:ext uri="{FF2B5EF4-FFF2-40B4-BE49-F238E27FC236}">
                <a16:creationId xmlns:a16="http://schemas.microsoft.com/office/drawing/2014/main" id="{55D27140-FAB6-C1B0-F8A4-7CA7B089BA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29378" y="3870395"/>
            <a:ext cx="4954693" cy="1151966"/>
          </a:xfrm>
          <a:prstGeom prst="rect">
            <a:avLst/>
          </a:prstGeom>
        </p:spPr>
      </p:pic>
    </p:spTree>
    <p:extLst>
      <p:ext uri="{BB962C8B-B14F-4D97-AF65-F5344CB8AC3E}">
        <p14:creationId xmlns:p14="http://schemas.microsoft.com/office/powerpoint/2010/main" val="367961185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picture containing building, outdoor, sky, house&#10;&#10;Description automatically generated">
            <a:extLst>
              <a:ext uri="{FF2B5EF4-FFF2-40B4-BE49-F238E27FC236}">
                <a16:creationId xmlns:a16="http://schemas.microsoft.com/office/drawing/2014/main" id="{802CF411-5D06-A8DF-2CD1-7BA35900CEFA}"/>
              </a:ext>
            </a:extLst>
          </p:cNvPr>
          <p:cNvPicPr>
            <a:picLocks noChangeAspect="1"/>
          </p:cNvPicPr>
          <p:nvPr/>
        </p:nvPicPr>
        <p:blipFill rotWithShape="1">
          <a:blip r:embed="rId2">
            <a:extLst>
              <a:ext uri="{28A0092B-C50C-407E-A947-70E740481C1C}">
                <a14:useLocalDpi xmlns:a14="http://schemas.microsoft.com/office/drawing/2010/main" val="0"/>
              </a:ext>
            </a:extLst>
          </a:blip>
          <a:srcRect t="15730"/>
          <a:stretch/>
        </p:blipFill>
        <p:spPr>
          <a:xfrm>
            <a:off x="0" y="0"/>
            <a:ext cx="12191980" cy="6857990"/>
          </a:xfrm>
          <a:prstGeom prst="rect">
            <a:avLst/>
          </a:prstGeom>
        </p:spPr>
      </p:pic>
      <p:sp>
        <p:nvSpPr>
          <p:cNvPr id="50" name="Rectangle 49">
            <a:extLst>
              <a:ext uri="{FF2B5EF4-FFF2-40B4-BE49-F238E27FC236}">
                <a16:creationId xmlns:a16="http://schemas.microsoft.com/office/drawing/2014/main" id="{ECF18D75-294F-47A5-AB5C-5BB753AC48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24226" y="2224086"/>
            <a:ext cx="5577840" cy="2194560"/>
          </a:xfrm>
          <a:prstGeom prst="rect">
            <a:avLst/>
          </a:prstGeom>
          <a:solidFill>
            <a:schemeClr val="bg1">
              <a:alpha val="40000"/>
            </a:schemeClr>
          </a:solidFill>
          <a:ln>
            <a:noFill/>
          </a:ln>
          <a:effectLst/>
          <a:scene3d>
            <a:camera prst="orthographicFront"/>
            <a:lightRig rig="twoPt" dir="t"/>
          </a:scene3d>
          <a:sp3d contourW="6350">
            <a:bevelT w="12700" h="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205821FB-2741-4451-843D-5933A26426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88818" y="2388678"/>
            <a:ext cx="5248656" cy="1865376"/>
          </a:xfrm>
          <a:prstGeom prst="rect">
            <a:avLst/>
          </a:prstGeom>
          <a:solidFill>
            <a:schemeClr val="bg1">
              <a:alpha val="70000"/>
            </a:schemeClr>
          </a:solidFill>
          <a:ln w="63500"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EDF9A3F-F6A5-C030-583C-88D78D3FC04B}"/>
              </a:ext>
            </a:extLst>
          </p:cNvPr>
          <p:cNvSpPr>
            <a:spLocks noGrp="1"/>
          </p:cNvSpPr>
          <p:nvPr>
            <p:ph type="title"/>
          </p:nvPr>
        </p:nvSpPr>
        <p:spPr>
          <a:xfrm>
            <a:off x="3676649" y="2486025"/>
            <a:ext cx="4838702" cy="1676400"/>
          </a:xfrm>
        </p:spPr>
        <p:txBody>
          <a:bodyPr vert="horz" lIns="91440" tIns="45720" rIns="91440" bIns="45720" rtlCol="0" anchor="ctr">
            <a:normAutofit/>
          </a:bodyPr>
          <a:lstStyle/>
          <a:p>
            <a:pPr algn="ctr"/>
            <a:r>
              <a:rPr lang="en-US" sz="3600">
                <a:solidFill>
                  <a:schemeClr val="tx1">
                    <a:lumMod val="75000"/>
                    <a:lumOff val="25000"/>
                  </a:schemeClr>
                </a:solidFill>
              </a:rPr>
              <a:t>Glenavon House Hotel Cookstown </a:t>
            </a:r>
          </a:p>
        </p:txBody>
      </p:sp>
    </p:spTree>
    <p:extLst>
      <p:ext uri="{BB962C8B-B14F-4D97-AF65-F5344CB8AC3E}">
        <p14:creationId xmlns:p14="http://schemas.microsoft.com/office/powerpoint/2010/main" val="2968551447"/>
      </p:ext>
    </p:extLst>
  </p:cSld>
  <p:clrMapOvr>
    <a:masterClrMapping/>
  </p:clrMapOvr>
  <p:transition spd="med">
    <p:pull/>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1E020063-2385-44AC-BD67-258E1F0B9F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7E014A0B-5338-4077-AFE9-A90D04D449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FA21D68-0FAD-E808-CFAB-41806974F81A}"/>
              </a:ext>
            </a:extLst>
          </p:cNvPr>
          <p:cNvSpPr>
            <a:spLocks noGrp="1"/>
          </p:cNvSpPr>
          <p:nvPr>
            <p:ph type="title"/>
          </p:nvPr>
        </p:nvSpPr>
        <p:spPr>
          <a:xfrm>
            <a:off x="1179576" y="1261423"/>
            <a:ext cx="9829800" cy="1325880"/>
          </a:xfrm>
        </p:spPr>
        <p:txBody>
          <a:bodyPr anchor="b">
            <a:normAutofit/>
          </a:bodyPr>
          <a:lstStyle/>
          <a:p>
            <a:pPr algn="ctr"/>
            <a:r>
              <a:rPr lang="en-GB" sz="3600" dirty="0" err="1">
                <a:solidFill>
                  <a:schemeClr val="tx2"/>
                </a:solidFill>
              </a:rPr>
              <a:t>Friels</a:t>
            </a:r>
            <a:r>
              <a:rPr lang="en-GB" sz="3600" dirty="0">
                <a:solidFill>
                  <a:schemeClr val="tx2"/>
                </a:solidFill>
              </a:rPr>
              <a:t> Bar &amp; Restaurant</a:t>
            </a:r>
          </a:p>
        </p:txBody>
      </p:sp>
      <p:grpSp>
        <p:nvGrpSpPr>
          <p:cNvPr id="26" name="Group 25">
            <a:extLst>
              <a:ext uri="{FF2B5EF4-FFF2-40B4-BE49-F238E27FC236}">
                <a16:creationId xmlns:a16="http://schemas.microsoft.com/office/drawing/2014/main" id="{78127680-150F-4A90-9950-F6639257811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5" y="-1"/>
            <a:ext cx="3362070" cy="2522849"/>
            <a:chOff x="-305" y="-1"/>
            <a:chExt cx="3832880" cy="2876136"/>
          </a:xfrm>
        </p:grpSpPr>
        <p:sp>
          <p:nvSpPr>
            <p:cNvPr id="27" name="Freeform: Shape 26">
              <a:extLst>
                <a:ext uri="{FF2B5EF4-FFF2-40B4-BE49-F238E27FC236}">
                  <a16:creationId xmlns:a16="http://schemas.microsoft.com/office/drawing/2014/main" id="{5088F97A-8362-4967-B664-D748B846EC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30F9DEDE-4318-412A-81C5-C8C90F6897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Freeform: Shape 28">
              <a:extLst>
                <a:ext uri="{FF2B5EF4-FFF2-40B4-BE49-F238E27FC236}">
                  <a16:creationId xmlns:a16="http://schemas.microsoft.com/office/drawing/2014/main" id="{09E97DE9-7844-4707-8928-1CD88ADB72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Freeform: Shape 29">
              <a:extLst>
                <a:ext uri="{FF2B5EF4-FFF2-40B4-BE49-F238E27FC236}">
                  <a16:creationId xmlns:a16="http://schemas.microsoft.com/office/drawing/2014/main" id="{EC58954E-44A5-4A0D-97A9-8A2BB43D68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ontent Placeholder 2">
            <a:extLst>
              <a:ext uri="{FF2B5EF4-FFF2-40B4-BE49-F238E27FC236}">
                <a16:creationId xmlns:a16="http://schemas.microsoft.com/office/drawing/2014/main" id="{C3C6EFA1-649F-7E3E-1BF3-073D003E0F90}"/>
              </a:ext>
            </a:extLst>
          </p:cNvPr>
          <p:cNvSpPr>
            <a:spLocks noGrp="1"/>
          </p:cNvSpPr>
          <p:nvPr>
            <p:ph idx="1"/>
          </p:nvPr>
        </p:nvSpPr>
        <p:spPr>
          <a:xfrm>
            <a:off x="804672" y="2827419"/>
            <a:ext cx="5126896" cy="3227626"/>
          </a:xfrm>
        </p:spPr>
        <p:txBody>
          <a:bodyPr anchor="ctr">
            <a:normAutofit/>
          </a:bodyPr>
          <a:lstStyle/>
          <a:p>
            <a:r>
              <a:rPr lang="en-GB" sz="1800" dirty="0">
                <a:solidFill>
                  <a:schemeClr val="tx2"/>
                </a:solidFill>
              </a:rPr>
              <a:t>Enjoy a group dinner on your first evening in this historic 5</a:t>
            </a:r>
            <a:r>
              <a:rPr lang="en-GB" sz="1800" baseline="30000" dirty="0">
                <a:solidFill>
                  <a:schemeClr val="tx2"/>
                </a:solidFill>
              </a:rPr>
              <a:t>th</a:t>
            </a:r>
            <a:r>
              <a:rPr lang="en-GB" sz="1800" dirty="0">
                <a:solidFill>
                  <a:schemeClr val="tx2"/>
                </a:solidFill>
              </a:rPr>
              <a:t> generation family run bar &amp; restaurant. </a:t>
            </a:r>
            <a:r>
              <a:rPr lang="en-GB" sz="1800" b="1" dirty="0" err="1">
                <a:solidFill>
                  <a:schemeClr val="tx2"/>
                </a:solidFill>
              </a:rPr>
              <a:t>Friels</a:t>
            </a:r>
            <a:r>
              <a:rPr lang="en-GB" sz="1800" b="1" dirty="0">
                <a:solidFill>
                  <a:schemeClr val="tx2"/>
                </a:solidFill>
              </a:rPr>
              <a:t> Bar &amp; Restaurant</a:t>
            </a:r>
            <a:r>
              <a:rPr lang="en-GB" sz="1800" dirty="0">
                <a:solidFill>
                  <a:schemeClr val="tx2"/>
                </a:solidFill>
              </a:rPr>
              <a:t>. Nestled in the </a:t>
            </a:r>
            <a:r>
              <a:rPr lang="en-GB" sz="1800" dirty="0" err="1">
                <a:solidFill>
                  <a:schemeClr val="tx2"/>
                </a:solidFill>
              </a:rPr>
              <a:t>picturesqre</a:t>
            </a:r>
            <a:r>
              <a:rPr lang="en-GB" sz="1800" dirty="0">
                <a:solidFill>
                  <a:schemeClr val="tx2"/>
                </a:solidFill>
              </a:rPr>
              <a:t> village of </a:t>
            </a:r>
            <a:r>
              <a:rPr lang="en-GB" sz="1800" dirty="0" err="1">
                <a:solidFill>
                  <a:schemeClr val="tx2"/>
                </a:solidFill>
              </a:rPr>
              <a:t>Swatrea</a:t>
            </a:r>
            <a:r>
              <a:rPr lang="en-GB" sz="1800" dirty="0">
                <a:solidFill>
                  <a:schemeClr val="tx2"/>
                </a:solidFill>
              </a:rPr>
              <a:t> this bar has been in the family for over 100 years. This establishment has the original wooding ceiling and a roaring fire. The perfect way to end your first day in the untapped mid ulster. </a:t>
            </a:r>
          </a:p>
        </p:txBody>
      </p:sp>
      <p:grpSp>
        <p:nvGrpSpPr>
          <p:cNvPr id="32" name="Group 31">
            <a:extLst>
              <a:ext uri="{FF2B5EF4-FFF2-40B4-BE49-F238E27FC236}">
                <a16:creationId xmlns:a16="http://schemas.microsoft.com/office/drawing/2014/main" id="{466920E5-8640-4C24-A775-8647637094A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flipH="1">
            <a:off x="10185732" y="4852038"/>
            <a:ext cx="2151670" cy="1860256"/>
            <a:chOff x="-305" y="-4155"/>
            <a:chExt cx="2514948" cy="2174333"/>
          </a:xfrm>
        </p:grpSpPr>
        <p:sp>
          <p:nvSpPr>
            <p:cNvPr id="33" name="Freeform: Shape 32">
              <a:extLst>
                <a:ext uri="{FF2B5EF4-FFF2-40B4-BE49-F238E27FC236}">
                  <a16:creationId xmlns:a16="http://schemas.microsoft.com/office/drawing/2014/main" id="{2CBA3142-5A82-43CE-87A2-EB14B17A51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a16="http://schemas.microsoft.com/office/drawing/2014/main" id="{AEF5A1C7-9938-4A33-A5A4-2B05353B31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Shape 34">
              <a:extLst>
                <a:ext uri="{FF2B5EF4-FFF2-40B4-BE49-F238E27FC236}">
                  <a16:creationId xmlns:a16="http://schemas.microsoft.com/office/drawing/2014/main" id="{262A936D-E9F6-4A68-82C2-1D1CC77722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36" name="Freeform: Shape 35">
              <a:extLst>
                <a:ext uri="{FF2B5EF4-FFF2-40B4-BE49-F238E27FC236}">
                  <a16:creationId xmlns:a16="http://schemas.microsoft.com/office/drawing/2014/main" id="{C68A9229-BBBE-4934-9700-BA72A1BB03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5" name="Picture 4" descr="A picture containing icon&#10;&#10;Description automatically generated">
            <a:extLst>
              <a:ext uri="{FF2B5EF4-FFF2-40B4-BE49-F238E27FC236}">
                <a16:creationId xmlns:a16="http://schemas.microsoft.com/office/drawing/2014/main" id="{55D27140-FAB6-C1B0-F8A4-7CA7B089BA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29378" y="3870395"/>
            <a:ext cx="4954693" cy="1151966"/>
          </a:xfrm>
          <a:prstGeom prst="rect">
            <a:avLst/>
          </a:prstGeom>
        </p:spPr>
      </p:pic>
    </p:spTree>
    <p:extLst>
      <p:ext uri="{BB962C8B-B14F-4D97-AF65-F5344CB8AC3E}">
        <p14:creationId xmlns:p14="http://schemas.microsoft.com/office/powerpoint/2010/main" val="26797106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screenshot of a video game&#10;&#10;Description automatically generated">
            <a:extLst>
              <a:ext uri="{FF2B5EF4-FFF2-40B4-BE49-F238E27FC236}">
                <a16:creationId xmlns:a16="http://schemas.microsoft.com/office/drawing/2014/main" id="{E3CDE34A-5833-2315-137C-873402F474AD}"/>
              </a:ext>
            </a:extLst>
          </p:cNvPr>
          <p:cNvPicPr>
            <a:picLocks noChangeAspect="1"/>
          </p:cNvPicPr>
          <p:nvPr/>
        </p:nvPicPr>
        <p:blipFill rotWithShape="1">
          <a:blip r:embed="rId2">
            <a:extLst>
              <a:ext uri="{28A0092B-C50C-407E-A947-70E740481C1C}">
                <a14:useLocalDpi xmlns:a14="http://schemas.microsoft.com/office/drawing/2010/main" val="0"/>
              </a:ext>
            </a:extLst>
          </a:blip>
          <a:srcRect l="3896" r="5531" b="-1"/>
          <a:stretch/>
        </p:blipFill>
        <p:spPr>
          <a:xfrm>
            <a:off x="20" y="10"/>
            <a:ext cx="9141724" cy="6863475"/>
          </a:xfrm>
          <a:custGeom>
            <a:avLst/>
            <a:gdLst/>
            <a:ahLst/>
            <a:cxnLst/>
            <a:rect l="l" t="t" r="r" b="b"/>
            <a:pathLst>
              <a:path w="9141744" h="6863485">
                <a:moveTo>
                  <a:pt x="0" y="0"/>
                </a:moveTo>
                <a:lnTo>
                  <a:pt x="5963051" y="0"/>
                </a:lnTo>
                <a:lnTo>
                  <a:pt x="9141744" y="6863485"/>
                </a:lnTo>
                <a:lnTo>
                  <a:pt x="0" y="6863485"/>
                </a:lnTo>
                <a:lnTo>
                  <a:pt x="0" y="0"/>
                </a:lnTo>
                <a:close/>
              </a:path>
            </a:pathLst>
          </a:custGeom>
        </p:spPr>
      </p:pic>
      <p:pic>
        <p:nvPicPr>
          <p:cNvPr id="5" name="Picture 4" descr="People sitting at tables in a restaurant&#10;&#10;Description automatically generated with medium confidence">
            <a:extLst>
              <a:ext uri="{FF2B5EF4-FFF2-40B4-BE49-F238E27FC236}">
                <a16:creationId xmlns:a16="http://schemas.microsoft.com/office/drawing/2014/main" id="{B19F3EDD-6AD4-77D5-DE16-BFF327A7194C}"/>
              </a:ext>
            </a:extLst>
          </p:cNvPr>
          <p:cNvPicPr>
            <a:picLocks noChangeAspect="1"/>
          </p:cNvPicPr>
          <p:nvPr/>
        </p:nvPicPr>
        <p:blipFill rotWithShape="1">
          <a:blip r:embed="rId3">
            <a:extLst>
              <a:ext uri="{28A0092B-C50C-407E-A947-70E740481C1C}">
                <a14:useLocalDpi xmlns:a14="http://schemas.microsoft.com/office/drawing/2010/main" val="0"/>
              </a:ext>
            </a:extLst>
          </a:blip>
          <a:srcRect l="12391" r="21751" b="-1"/>
          <a:stretch/>
        </p:blipFill>
        <p:spPr>
          <a:xfrm>
            <a:off x="5790353" y="10"/>
            <a:ext cx="6401647" cy="6852984"/>
          </a:xfrm>
          <a:custGeom>
            <a:avLst/>
            <a:gdLst/>
            <a:ahLst/>
            <a:cxnLst/>
            <a:rect l="l" t="t" r="r" b="b"/>
            <a:pathLst>
              <a:path w="6401647" h="6852994">
                <a:moveTo>
                  <a:pt x="354282" y="0"/>
                </a:moveTo>
                <a:lnTo>
                  <a:pt x="6401647" y="0"/>
                </a:lnTo>
                <a:lnTo>
                  <a:pt x="6401647" y="6852994"/>
                </a:lnTo>
                <a:lnTo>
                  <a:pt x="0" y="6852994"/>
                </a:lnTo>
                <a:lnTo>
                  <a:pt x="0" y="6852993"/>
                </a:lnTo>
                <a:lnTo>
                  <a:pt x="3528116" y="6852993"/>
                </a:lnTo>
                <a:close/>
              </a:path>
            </a:pathLst>
          </a:custGeom>
        </p:spPr>
      </p:pic>
    </p:spTree>
    <p:extLst>
      <p:ext uri="{BB962C8B-B14F-4D97-AF65-F5344CB8AC3E}">
        <p14:creationId xmlns:p14="http://schemas.microsoft.com/office/powerpoint/2010/main" val="1378924103"/>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889C5E17-24D0-4696-A3C5-A2261FB455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6929B58F-2358-44CC-ACE5-EF1BD3C6C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 name="Title 1">
            <a:extLst>
              <a:ext uri="{FF2B5EF4-FFF2-40B4-BE49-F238E27FC236}">
                <a16:creationId xmlns:a16="http://schemas.microsoft.com/office/drawing/2014/main" id="{1A069155-452A-9E9A-D897-ECD2F7491D75}"/>
              </a:ext>
            </a:extLst>
          </p:cNvPr>
          <p:cNvSpPr>
            <a:spLocks noGrp="1"/>
          </p:cNvSpPr>
          <p:nvPr>
            <p:ph type="title"/>
          </p:nvPr>
        </p:nvSpPr>
        <p:spPr>
          <a:xfrm>
            <a:off x="804672" y="1243013"/>
            <a:ext cx="3855720" cy="4371974"/>
          </a:xfrm>
        </p:spPr>
        <p:txBody>
          <a:bodyPr>
            <a:normAutofit/>
          </a:bodyPr>
          <a:lstStyle/>
          <a:p>
            <a:r>
              <a:rPr lang="en-GB" sz="3600" dirty="0">
                <a:solidFill>
                  <a:schemeClr val="tx2"/>
                </a:solidFill>
              </a:rPr>
              <a:t>Day Two Itinerary </a:t>
            </a:r>
          </a:p>
        </p:txBody>
      </p:sp>
      <p:grpSp>
        <p:nvGrpSpPr>
          <p:cNvPr id="25" name="Group 24">
            <a:extLst>
              <a:ext uri="{FF2B5EF4-FFF2-40B4-BE49-F238E27FC236}">
                <a16:creationId xmlns:a16="http://schemas.microsoft.com/office/drawing/2014/main" id="{09DA5303-A1AF-4830-806C-51FCD96188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897348" y="5285"/>
            <a:ext cx="7294653" cy="6858000"/>
            <a:chOff x="4897348" y="-5799"/>
            <a:chExt cx="7294653" cy="6858000"/>
          </a:xfrm>
        </p:grpSpPr>
        <p:sp>
          <p:nvSpPr>
            <p:cNvPr id="26" name="Freeform: Shape 25">
              <a:extLst>
                <a:ext uri="{FF2B5EF4-FFF2-40B4-BE49-F238E27FC236}">
                  <a16:creationId xmlns:a16="http://schemas.microsoft.com/office/drawing/2014/main" id="{4FAAA8C8-4EB7-45F1-BF24-3EF0F4DC44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97348" y="-5798"/>
              <a:ext cx="7294652" cy="6857999"/>
            </a:xfrm>
            <a:custGeom>
              <a:avLst/>
              <a:gdLst>
                <a:gd name="connsiteX0" fmla="*/ 7294652 w 7294652"/>
                <a:gd name="connsiteY0" fmla="*/ 6063030 h 6857999"/>
                <a:gd name="connsiteX1" fmla="*/ 7294652 w 7294652"/>
                <a:gd name="connsiteY1" fmla="*/ 6857999 h 6857999"/>
                <a:gd name="connsiteX2" fmla="*/ 6248575 w 7294652"/>
                <a:gd name="connsiteY2" fmla="*/ 6857999 h 6857999"/>
                <a:gd name="connsiteX3" fmla="*/ 6477898 w 7294652"/>
                <a:gd name="connsiteY3" fmla="*/ 6700973 h 6857999"/>
                <a:gd name="connsiteX4" fmla="*/ 6647884 w 7294652"/>
                <a:gd name="connsiteY4" fmla="*/ 6572752 h 6857999"/>
                <a:gd name="connsiteX5" fmla="*/ 6817698 w 7294652"/>
                <a:gd name="connsiteY5" fmla="*/ 6440235 h 6857999"/>
                <a:gd name="connsiteX6" fmla="*/ 7161451 w 7294652"/>
                <a:gd name="connsiteY6" fmla="*/ 6165232 h 6857999"/>
                <a:gd name="connsiteX7" fmla="*/ 1673436 w 7294652"/>
                <a:gd name="connsiteY7" fmla="*/ 0 h 6857999"/>
                <a:gd name="connsiteX8" fmla="*/ 2394951 w 7294652"/>
                <a:gd name="connsiteY8" fmla="*/ 0 h 6857999"/>
                <a:gd name="connsiteX9" fmla="*/ 2244659 w 7294652"/>
                <a:gd name="connsiteY9" fmla="*/ 100763 h 6857999"/>
                <a:gd name="connsiteX10" fmla="*/ 1743903 w 7294652"/>
                <a:gd name="connsiteY10" fmla="*/ 498975 h 6857999"/>
                <a:gd name="connsiteX11" fmla="*/ 1163821 w 7294652"/>
                <a:gd name="connsiteY11" fmla="*/ 1121514 h 6857999"/>
                <a:gd name="connsiteX12" fmla="*/ 704911 w 7294652"/>
                <a:gd name="connsiteY12" fmla="*/ 1837036 h 6857999"/>
                <a:gd name="connsiteX13" fmla="*/ 393472 w 7294652"/>
                <a:gd name="connsiteY13" fmla="*/ 2627669 h 6857999"/>
                <a:gd name="connsiteX14" fmla="*/ 280032 w 7294652"/>
                <a:gd name="connsiteY14" fmla="*/ 3472097 h 6857999"/>
                <a:gd name="connsiteX15" fmla="*/ 327813 w 7294652"/>
                <a:gd name="connsiteY15" fmla="*/ 3884602 h 6857999"/>
                <a:gd name="connsiteX16" fmla="*/ 469096 w 7294652"/>
                <a:gd name="connsiteY16" fmla="*/ 4270809 h 6857999"/>
                <a:gd name="connsiteX17" fmla="*/ 567581 w 7294652"/>
                <a:gd name="connsiteY17" fmla="*/ 4452482 h 6857999"/>
                <a:gd name="connsiteX18" fmla="*/ 680677 w 7294652"/>
                <a:gd name="connsiteY18" fmla="*/ 4628484 h 6857999"/>
                <a:gd name="connsiteX19" fmla="*/ 941928 w 7294652"/>
                <a:gd name="connsiteY19" fmla="*/ 4968628 h 6857999"/>
                <a:gd name="connsiteX20" fmla="*/ 1224665 w 7294652"/>
                <a:gd name="connsiteY20" fmla="*/ 5311349 h 6857999"/>
                <a:gd name="connsiteX21" fmla="*/ 1365259 w 7294652"/>
                <a:gd name="connsiteY21" fmla="*/ 5490273 h 6857999"/>
                <a:gd name="connsiteX22" fmla="*/ 1432808 w 7294652"/>
                <a:gd name="connsiteY22" fmla="*/ 5577931 h 6857999"/>
                <a:gd name="connsiteX23" fmla="*/ 1498980 w 7294652"/>
                <a:gd name="connsiteY23" fmla="*/ 5662148 h 6857999"/>
                <a:gd name="connsiteX24" fmla="*/ 2067548 w 7294652"/>
                <a:gd name="connsiteY24" fmla="*/ 6283312 h 6857999"/>
                <a:gd name="connsiteX25" fmla="*/ 2369879 w 7294652"/>
                <a:gd name="connsiteY25" fmla="*/ 6562782 h 6857999"/>
                <a:gd name="connsiteX26" fmla="*/ 2686645 w 7294652"/>
                <a:gd name="connsiteY26" fmla="*/ 6820598 h 6857999"/>
                <a:gd name="connsiteX27" fmla="*/ 2738907 w 7294652"/>
                <a:gd name="connsiteY27" fmla="*/ 6857999 h 6857999"/>
                <a:gd name="connsiteX28" fmla="*/ 1731787 w 7294652"/>
                <a:gd name="connsiteY28" fmla="*/ 6857999 h 6857999"/>
                <a:gd name="connsiteX29" fmla="*/ 1607949 w 7294652"/>
                <a:gd name="connsiteY29" fmla="*/ 6732770 h 6857999"/>
                <a:gd name="connsiteX30" fmla="*/ 1309057 w 7294652"/>
                <a:gd name="connsiteY30" fmla="*/ 6370109 h 6857999"/>
                <a:gd name="connsiteX31" fmla="*/ 1048147 w 7294652"/>
                <a:gd name="connsiteY31" fmla="*/ 5986138 h 6857999"/>
                <a:gd name="connsiteX32" fmla="*/ 987131 w 7294652"/>
                <a:gd name="connsiteY32" fmla="*/ 5888512 h 6857999"/>
                <a:gd name="connsiteX33" fmla="*/ 928866 w 7294652"/>
                <a:gd name="connsiteY33" fmla="*/ 5793463 h 6857999"/>
                <a:gd name="connsiteX34" fmla="*/ 813708 w 7294652"/>
                <a:gd name="connsiteY34" fmla="*/ 5609556 h 6857999"/>
                <a:gd name="connsiteX35" fmla="*/ 574972 w 7294652"/>
                <a:gd name="connsiteY35" fmla="*/ 5231598 h 6857999"/>
                <a:gd name="connsiteX36" fmla="*/ 342424 w 7294652"/>
                <a:gd name="connsiteY36" fmla="*/ 4834048 h 6857999"/>
                <a:gd name="connsiteX37" fmla="*/ 237579 w 7294652"/>
                <a:gd name="connsiteY37" fmla="*/ 4623500 h 6857999"/>
                <a:gd name="connsiteX38" fmla="*/ 148373 w 7294652"/>
                <a:gd name="connsiteY38" fmla="*/ 4404356 h 6857999"/>
                <a:gd name="connsiteX39" fmla="*/ 79623 w 7294652"/>
                <a:gd name="connsiteY39" fmla="*/ 4175762 h 6857999"/>
                <a:gd name="connsiteX40" fmla="*/ 54185 w 7294652"/>
                <a:gd name="connsiteY40" fmla="*/ 4059229 h 6857999"/>
                <a:gd name="connsiteX41" fmla="*/ 43013 w 7294652"/>
                <a:gd name="connsiteY41" fmla="*/ 4000790 h 6857999"/>
                <a:gd name="connsiteX42" fmla="*/ 33734 w 7294652"/>
                <a:gd name="connsiteY42" fmla="*/ 3942180 h 6857999"/>
                <a:gd name="connsiteX43" fmla="*/ 45 w 7294652"/>
                <a:gd name="connsiteY43" fmla="*/ 3472097 h 6857999"/>
                <a:gd name="connsiteX44" fmla="*/ 95436 w 7294652"/>
                <a:gd name="connsiteY44" fmla="*/ 2557372 h 6857999"/>
                <a:gd name="connsiteX45" fmla="*/ 382126 w 7294652"/>
                <a:gd name="connsiteY45" fmla="*/ 1680799 h 6857999"/>
                <a:gd name="connsiteX46" fmla="*/ 1457043 w 7294652"/>
                <a:gd name="connsiteY46" fmla="*/ 192176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7294652" h="6857999">
                  <a:moveTo>
                    <a:pt x="7294652" y="6063030"/>
                  </a:moveTo>
                  <a:lnTo>
                    <a:pt x="7294652" y="6857999"/>
                  </a:lnTo>
                  <a:lnTo>
                    <a:pt x="6248575" y="6857999"/>
                  </a:lnTo>
                  <a:lnTo>
                    <a:pt x="6477898" y="6700973"/>
                  </a:lnTo>
                  <a:cubicBezTo>
                    <a:pt x="6534790" y="6659378"/>
                    <a:pt x="6591336" y="6616237"/>
                    <a:pt x="6647884" y="6572752"/>
                  </a:cubicBezTo>
                  <a:cubicBezTo>
                    <a:pt x="6704432" y="6529268"/>
                    <a:pt x="6761151" y="6485095"/>
                    <a:pt x="6817698" y="6440235"/>
                  </a:cubicBezTo>
                  <a:lnTo>
                    <a:pt x="7161451" y="6165232"/>
                  </a:lnTo>
                  <a:close/>
                  <a:moveTo>
                    <a:pt x="1673436" y="0"/>
                  </a:moveTo>
                  <a:lnTo>
                    <a:pt x="2394951" y="0"/>
                  </a:lnTo>
                  <a:lnTo>
                    <a:pt x="2244659" y="100763"/>
                  </a:lnTo>
                  <a:cubicBezTo>
                    <a:pt x="2071051" y="224086"/>
                    <a:pt x="1903860" y="356975"/>
                    <a:pt x="1743903" y="498975"/>
                  </a:cubicBezTo>
                  <a:cubicBezTo>
                    <a:pt x="1533218" y="689638"/>
                    <a:pt x="1339146" y="897902"/>
                    <a:pt x="1163821" y="1121514"/>
                  </a:cubicBezTo>
                  <a:cubicBezTo>
                    <a:pt x="988284" y="1344764"/>
                    <a:pt x="834608" y="1584376"/>
                    <a:pt x="704911" y="1837036"/>
                  </a:cubicBezTo>
                  <a:cubicBezTo>
                    <a:pt x="573950" y="2089059"/>
                    <a:pt x="469577" y="2354041"/>
                    <a:pt x="393472" y="2627669"/>
                  </a:cubicBezTo>
                  <a:cubicBezTo>
                    <a:pt x="318269" y="2902842"/>
                    <a:pt x="280119" y="3186833"/>
                    <a:pt x="280032" y="3472097"/>
                  </a:cubicBezTo>
                  <a:cubicBezTo>
                    <a:pt x="280349" y="3610956"/>
                    <a:pt x="296380" y="3749334"/>
                    <a:pt x="327813" y="3884602"/>
                  </a:cubicBezTo>
                  <a:cubicBezTo>
                    <a:pt x="360878" y="4018046"/>
                    <a:pt x="408244" y="4147540"/>
                    <a:pt x="469096" y="4270809"/>
                  </a:cubicBezTo>
                  <a:cubicBezTo>
                    <a:pt x="499175" y="4332511"/>
                    <a:pt x="532347" y="4393012"/>
                    <a:pt x="567581" y="4452482"/>
                  </a:cubicBezTo>
                  <a:cubicBezTo>
                    <a:pt x="602815" y="4511953"/>
                    <a:pt x="641144" y="4570562"/>
                    <a:pt x="680677" y="4628484"/>
                  </a:cubicBezTo>
                  <a:cubicBezTo>
                    <a:pt x="760771" y="4743985"/>
                    <a:pt x="849802" y="4856048"/>
                    <a:pt x="941928" y="4968628"/>
                  </a:cubicBezTo>
                  <a:cubicBezTo>
                    <a:pt x="1034055" y="5081206"/>
                    <a:pt x="1130994" y="5193958"/>
                    <a:pt x="1224665" y="5311349"/>
                  </a:cubicBezTo>
                  <a:cubicBezTo>
                    <a:pt x="1271987" y="5369787"/>
                    <a:pt x="1318853" y="5429429"/>
                    <a:pt x="1365259" y="5490273"/>
                  </a:cubicBezTo>
                  <a:lnTo>
                    <a:pt x="1432808" y="5577931"/>
                  </a:lnTo>
                  <a:cubicBezTo>
                    <a:pt x="1454979" y="5605947"/>
                    <a:pt x="1476121" y="5634821"/>
                    <a:pt x="1498980" y="5662148"/>
                  </a:cubicBezTo>
                  <a:cubicBezTo>
                    <a:pt x="1676323" y="5880038"/>
                    <a:pt x="1866158" y="6087441"/>
                    <a:pt x="2067548" y="6283312"/>
                  </a:cubicBezTo>
                  <a:cubicBezTo>
                    <a:pt x="2166203" y="6379907"/>
                    <a:pt x="2266974" y="6473064"/>
                    <a:pt x="2369879" y="6562782"/>
                  </a:cubicBezTo>
                  <a:cubicBezTo>
                    <a:pt x="2473005" y="6652331"/>
                    <a:pt x="2577677" y="6738957"/>
                    <a:pt x="2686645" y="6820598"/>
                  </a:cubicBezTo>
                  <a:lnTo>
                    <a:pt x="2738907" y="6857999"/>
                  </a:lnTo>
                  <a:lnTo>
                    <a:pt x="1731787" y="6857999"/>
                  </a:lnTo>
                  <a:lnTo>
                    <a:pt x="1607949" y="6732770"/>
                  </a:lnTo>
                  <a:cubicBezTo>
                    <a:pt x="1501232" y="6617903"/>
                    <a:pt x="1401421" y="6496799"/>
                    <a:pt x="1309057" y="6370109"/>
                  </a:cubicBezTo>
                  <a:cubicBezTo>
                    <a:pt x="1217103" y="6244469"/>
                    <a:pt x="1129618" y="6116590"/>
                    <a:pt x="1048147" y="5986138"/>
                  </a:cubicBezTo>
                  <a:cubicBezTo>
                    <a:pt x="1027179" y="5953825"/>
                    <a:pt x="1007414" y="5920996"/>
                    <a:pt x="987131" y="5888512"/>
                  </a:cubicBezTo>
                  <a:lnTo>
                    <a:pt x="928866" y="5793463"/>
                  </a:lnTo>
                  <a:cubicBezTo>
                    <a:pt x="891568" y="5732276"/>
                    <a:pt x="852725" y="5671260"/>
                    <a:pt x="813708" y="5609556"/>
                  </a:cubicBezTo>
                  <a:lnTo>
                    <a:pt x="574972" y="5231598"/>
                  </a:lnTo>
                  <a:cubicBezTo>
                    <a:pt x="495221" y="5103551"/>
                    <a:pt x="416158" y="4971549"/>
                    <a:pt x="342424" y="4834048"/>
                  </a:cubicBezTo>
                  <a:cubicBezTo>
                    <a:pt x="305641" y="4765298"/>
                    <a:pt x="270236" y="4695343"/>
                    <a:pt x="237579" y="4623500"/>
                  </a:cubicBezTo>
                  <a:cubicBezTo>
                    <a:pt x="204922" y="4551655"/>
                    <a:pt x="175187" y="4478607"/>
                    <a:pt x="148373" y="4404356"/>
                  </a:cubicBezTo>
                  <a:cubicBezTo>
                    <a:pt x="121561" y="4330107"/>
                    <a:pt x="99046" y="4252934"/>
                    <a:pt x="79623" y="4175762"/>
                  </a:cubicBezTo>
                  <a:cubicBezTo>
                    <a:pt x="70514" y="4136916"/>
                    <a:pt x="61577" y="4098245"/>
                    <a:pt x="54185" y="4059229"/>
                  </a:cubicBezTo>
                  <a:lnTo>
                    <a:pt x="43013" y="4000790"/>
                  </a:lnTo>
                  <a:lnTo>
                    <a:pt x="33734" y="3942180"/>
                  </a:lnTo>
                  <a:cubicBezTo>
                    <a:pt x="10461" y="3786581"/>
                    <a:pt x="-801" y="3629416"/>
                    <a:pt x="45" y="3472097"/>
                  </a:cubicBezTo>
                  <a:cubicBezTo>
                    <a:pt x="863" y="3164748"/>
                    <a:pt x="32824" y="2858275"/>
                    <a:pt x="95436" y="2557372"/>
                  </a:cubicBezTo>
                  <a:cubicBezTo>
                    <a:pt x="157549" y="2255281"/>
                    <a:pt x="253728" y="1961216"/>
                    <a:pt x="382126" y="1680799"/>
                  </a:cubicBezTo>
                  <a:cubicBezTo>
                    <a:pt x="639940" y="1120482"/>
                    <a:pt x="1015492" y="619117"/>
                    <a:pt x="1457043" y="192176"/>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A77FC097-E4F2-4A45-82E8-3808FA553C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00650" y="-5799"/>
              <a:ext cx="7291350" cy="6858000"/>
            </a:xfrm>
            <a:custGeom>
              <a:avLst/>
              <a:gdLst>
                <a:gd name="connsiteX0" fmla="*/ 7291350 w 7291350"/>
                <a:gd name="connsiteY0" fmla="*/ 5718699 h 6858000"/>
                <a:gd name="connsiteX1" fmla="*/ 7291350 w 7291350"/>
                <a:gd name="connsiteY1" fmla="*/ 6806115 h 6858000"/>
                <a:gd name="connsiteX2" fmla="*/ 7224124 w 7291350"/>
                <a:gd name="connsiteY2" fmla="*/ 6858000 h 6858000"/>
                <a:gd name="connsiteX3" fmla="*/ 5607142 w 7291350"/>
                <a:gd name="connsiteY3" fmla="*/ 6858000 h 6858000"/>
                <a:gd name="connsiteX4" fmla="*/ 5736072 w 7291350"/>
                <a:gd name="connsiteY4" fmla="*/ 6801170 h 6858000"/>
                <a:gd name="connsiteX5" fmla="*/ 6949826 w 7291350"/>
                <a:gd name="connsiteY5" fmla="*/ 5983707 h 6858000"/>
                <a:gd name="connsiteX6" fmla="*/ 7220703 w 7291350"/>
                <a:gd name="connsiteY6" fmla="*/ 5773675 h 6858000"/>
                <a:gd name="connsiteX7" fmla="*/ 7218419 w 7291350"/>
                <a:gd name="connsiteY7" fmla="*/ 0 h 6858000"/>
                <a:gd name="connsiteX8" fmla="*/ 7291350 w 7291350"/>
                <a:gd name="connsiteY8" fmla="*/ 0 h 6858000"/>
                <a:gd name="connsiteX9" fmla="*/ 7291350 w 7291350"/>
                <a:gd name="connsiteY9" fmla="*/ 50138 h 6858000"/>
                <a:gd name="connsiteX10" fmla="*/ 1797607 w 7291350"/>
                <a:gd name="connsiteY10" fmla="*/ 0 h 6858000"/>
                <a:gd name="connsiteX11" fmla="*/ 3385676 w 7291350"/>
                <a:gd name="connsiteY11" fmla="*/ 0 h 6858000"/>
                <a:gd name="connsiteX12" fmla="*/ 3360567 w 7291350"/>
                <a:gd name="connsiteY12" fmla="*/ 11552 h 6858000"/>
                <a:gd name="connsiteX13" fmla="*/ 2267395 w 7291350"/>
                <a:gd name="connsiteY13" fmla="*/ 725831 h 6858000"/>
                <a:gd name="connsiteX14" fmla="*/ 1234074 w 7291350"/>
                <a:gd name="connsiteY14" fmla="*/ 2007171 h 6858000"/>
                <a:gd name="connsiteX15" fmla="*/ 859383 w 7291350"/>
                <a:gd name="connsiteY15" fmla="*/ 3498372 h 6858000"/>
                <a:gd name="connsiteX16" fmla="*/ 1479513 w 7291350"/>
                <a:gd name="connsiteY16" fmla="*/ 4883182 h 6858000"/>
                <a:gd name="connsiteX17" fmla="*/ 1791985 w 7291350"/>
                <a:gd name="connsiteY17" fmla="*/ 5322671 h 6858000"/>
                <a:gd name="connsiteX18" fmla="*/ 3397295 w 7291350"/>
                <a:gd name="connsiteY18" fmla="*/ 6784567 h 6858000"/>
                <a:gd name="connsiteX19" fmla="*/ 3590446 w 7291350"/>
                <a:gd name="connsiteY19" fmla="*/ 6858000 h 6858000"/>
                <a:gd name="connsiteX20" fmla="*/ 1970757 w 7291350"/>
                <a:gd name="connsiteY20" fmla="*/ 6858000 h 6858000"/>
                <a:gd name="connsiteX21" fmla="*/ 1735872 w 7291350"/>
                <a:gd name="connsiteY21" fmla="*/ 6627685 h 6858000"/>
                <a:gd name="connsiteX22" fmla="*/ 1080932 w 7291350"/>
                <a:gd name="connsiteY22" fmla="*/ 5805127 h 6858000"/>
                <a:gd name="connsiteX23" fmla="*/ 0 w 7291350"/>
                <a:gd name="connsiteY23" fmla="*/ 3498372 h 6858000"/>
                <a:gd name="connsiteX24" fmla="*/ 1708174 w 7291350"/>
                <a:gd name="connsiteY24" fmla="*/ 7330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291350" h="6858000">
                  <a:moveTo>
                    <a:pt x="7291350" y="5718699"/>
                  </a:moveTo>
                  <a:lnTo>
                    <a:pt x="7291350" y="6806115"/>
                  </a:lnTo>
                  <a:lnTo>
                    <a:pt x="7224124" y="6858000"/>
                  </a:lnTo>
                  <a:lnTo>
                    <a:pt x="5607142" y="6858000"/>
                  </a:lnTo>
                  <a:lnTo>
                    <a:pt x="5736072" y="6801170"/>
                  </a:lnTo>
                  <a:cubicBezTo>
                    <a:pt x="6122313" y="6616106"/>
                    <a:pt x="6503069" y="6332805"/>
                    <a:pt x="6949826" y="5983707"/>
                  </a:cubicBezTo>
                  <a:cubicBezTo>
                    <a:pt x="7041094" y="5912378"/>
                    <a:pt x="7132358" y="5842426"/>
                    <a:pt x="7220703" y="5773675"/>
                  </a:cubicBezTo>
                  <a:close/>
                  <a:moveTo>
                    <a:pt x="7218419" y="0"/>
                  </a:moveTo>
                  <a:lnTo>
                    <a:pt x="7291350" y="0"/>
                  </a:lnTo>
                  <a:lnTo>
                    <a:pt x="7291350" y="50138"/>
                  </a:lnTo>
                  <a:close/>
                  <a:moveTo>
                    <a:pt x="1797607" y="0"/>
                  </a:moveTo>
                  <a:lnTo>
                    <a:pt x="3385676" y="0"/>
                  </a:lnTo>
                  <a:lnTo>
                    <a:pt x="3360567" y="11552"/>
                  </a:lnTo>
                  <a:cubicBezTo>
                    <a:pt x="2968013" y="202286"/>
                    <a:pt x="2600620" y="442170"/>
                    <a:pt x="2267395" y="725831"/>
                  </a:cubicBezTo>
                  <a:cubicBezTo>
                    <a:pt x="1824986" y="1104820"/>
                    <a:pt x="1477279" y="1536057"/>
                    <a:pt x="1234074" y="2007171"/>
                  </a:cubicBezTo>
                  <a:cubicBezTo>
                    <a:pt x="985368" y="2488770"/>
                    <a:pt x="859383" y="2990476"/>
                    <a:pt x="859383" y="3498372"/>
                  </a:cubicBezTo>
                  <a:cubicBezTo>
                    <a:pt x="859383" y="4010222"/>
                    <a:pt x="1060651" y="4308942"/>
                    <a:pt x="1479513" y="4883182"/>
                  </a:cubicBezTo>
                  <a:cubicBezTo>
                    <a:pt x="1580577" y="5021714"/>
                    <a:pt x="1685078" y="5164888"/>
                    <a:pt x="1791985" y="5322671"/>
                  </a:cubicBezTo>
                  <a:cubicBezTo>
                    <a:pt x="2283419" y="6046950"/>
                    <a:pt x="2796809" y="6521439"/>
                    <a:pt x="3397295" y="6784567"/>
                  </a:cubicBezTo>
                  <a:lnTo>
                    <a:pt x="3590446" y="6858000"/>
                  </a:lnTo>
                  <a:lnTo>
                    <a:pt x="1970757" y="6858000"/>
                  </a:lnTo>
                  <a:lnTo>
                    <a:pt x="1735872" y="6627685"/>
                  </a:lnTo>
                  <a:cubicBezTo>
                    <a:pt x="1502484" y="6382823"/>
                    <a:pt x="1285774" y="6107254"/>
                    <a:pt x="1080932" y="5805127"/>
                  </a:cubicBezTo>
                  <a:cubicBezTo>
                    <a:pt x="556365" y="5032027"/>
                    <a:pt x="0" y="4501616"/>
                    <a:pt x="0" y="3498372"/>
                  </a:cubicBezTo>
                  <a:cubicBezTo>
                    <a:pt x="0" y="2160829"/>
                    <a:pt x="685186" y="949872"/>
                    <a:pt x="1708174" y="7330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D0DF88B0-FA8A-47F5-8EAC-1880B1A51B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22894" y="-5799"/>
              <a:ext cx="7269107" cy="6858000"/>
            </a:xfrm>
            <a:custGeom>
              <a:avLst/>
              <a:gdLst>
                <a:gd name="connsiteX0" fmla="*/ 7269107 w 7269107"/>
                <a:gd name="connsiteY0" fmla="*/ 5518449 h 6858000"/>
                <a:gd name="connsiteX1" fmla="*/ 7269107 w 7269107"/>
                <a:gd name="connsiteY1" fmla="*/ 6823281 h 6858000"/>
                <a:gd name="connsiteX2" fmla="*/ 7224122 w 7269107"/>
                <a:gd name="connsiteY2" fmla="*/ 6858000 h 6858000"/>
                <a:gd name="connsiteX3" fmla="*/ 4927054 w 7269107"/>
                <a:gd name="connsiteY3" fmla="*/ 6858000 h 6858000"/>
                <a:gd name="connsiteX4" fmla="*/ 4982167 w 7269107"/>
                <a:gd name="connsiteY4" fmla="*/ 6852876 h 6858000"/>
                <a:gd name="connsiteX5" fmla="*/ 5743768 w 7269107"/>
                <a:gd name="connsiteY5" fmla="*/ 6606245 h 6858000"/>
                <a:gd name="connsiteX6" fmla="*/ 6843778 w 7269107"/>
                <a:gd name="connsiteY6" fmla="*/ 5848440 h 6858000"/>
                <a:gd name="connsiteX7" fmla="*/ 7115515 w 7269107"/>
                <a:gd name="connsiteY7" fmla="*/ 5637891 h 6858000"/>
                <a:gd name="connsiteX8" fmla="*/ 6870111 w 7269107"/>
                <a:gd name="connsiteY8" fmla="*/ 0 h 6858000"/>
                <a:gd name="connsiteX9" fmla="*/ 7269107 w 7269107"/>
                <a:gd name="connsiteY9" fmla="*/ 0 h 6858000"/>
                <a:gd name="connsiteX10" fmla="*/ 7269107 w 7269107"/>
                <a:gd name="connsiteY10" fmla="*/ 243137 h 6858000"/>
                <a:gd name="connsiteX11" fmla="*/ 7089989 w 7269107"/>
                <a:gd name="connsiteY11" fmla="*/ 119955 h 6858000"/>
                <a:gd name="connsiteX12" fmla="*/ 6952948 w 7269107"/>
                <a:gd name="connsiteY12" fmla="*/ 41521 h 6858000"/>
                <a:gd name="connsiteX13" fmla="*/ 1797606 w 7269107"/>
                <a:gd name="connsiteY13" fmla="*/ 0 h 6858000"/>
                <a:gd name="connsiteX14" fmla="*/ 3815328 w 7269107"/>
                <a:gd name="connsiteY14" fmla="*/ 0 h 6858000"/>
                <a:gd name="connsiteX15" fmla="*/ 3627371 w 7269107"/>
                <a:gd name="connsiteY15" fmla="*/ 77142 h 6858000"/>
                <a:gd name="connsiteX16" fmla="*/ 2379115 w 7269107"/>
                <a:gd name="connsiteY16" fmla="*/ 856285 h 6858000"/>
                <a:gd name="connsiteX17" fmla="*/ 1386699 w 7269107"/>
                <a:gd name="connsiteY17" fmla="*/ 2086062 h 6858000"/>
                <a:gd name="connsiteX18" fmla="*/ 1031258 w 7269107"/>
                <a:gd name="connsiteY18" fmla="*/ 3498372 h 6858000"/>
                <a:gd name="connsiteX19" fmla="*/ 1618904 w 7269107"/>
                <a:gd name="connsiteY19" fmla="*/ 4781604 h 6858000"/>
                <a:gd name="connsiteX20" fmla="*/ 1934812 w 7269107"/>
                <a:gd name="connsiteY20" fmla="*/ 5225904 h 6858000"/>
                <a:gd name="connsiteX21" fmla="*/ 3140010 w 7269107"/>
                <a:gd name="connsiteY21" fmla="*/ 6456196 h 6858000"/>
                <a:gd name="connsiteX22" fmla="*/ 4281662 w 7269107"/>
                <a:gd name="connsiteY22" fmla="*/ 6843305 h 6858000"/>
                <a:gd name="connsiteX23" fmla="*/ 4449058 w 7269107"/>
                <a:gd name="connsiteY23" fmla="*/ 6858000 h 6858000"/>
                <a:gd name="connsiteX24" fmla="*/ 1970756 w 7269107"/>
                <a:gd name="connsiteY24" fmla="*/ 6858000 h 6858000"/>
                <a:gd name="connsiteX25" fmla="*/ 1735871 w 7269107"/>
                <a:gd name="connsiteY25" fmla="*/ 6627685 h 6858000"/>
                <a:gd name="connsiteX26" fmla="*/ 1080930 w 7269107"/>
                <a:gd name="connsiteY26" fmla="*/ 5805127 h 6858000"/>
                <a:gd name="connsiteX27" fmla="*/ 0 w 7269107"/>
                <a:gd name="connsiteY27" fmla="*/ 3498372 h 6858000"/>
                <a:gd name="connsiteX28" fmla="*/ 1708172 w 7269107"/>
                <a:gd name="connsiteY28" fmla="*/ 7330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269107" h="6858000">
                  <a:moveTo>
                    <a:pt x="7269107" y="5518449"/>
                  </a:moveTo>
                  <a:lnTo>
                    <a:pt x="7269107" y="6823281"/>
                  </a:lnTo>
                  <a:lnTo>
                    <a:pt x="7224122" y="6858000"/>
                  </a:lnTo>
                  <a:lnTo>
                    <a:pt x="4927054" y="6858000"/>
                  </a:lnTo>
                  <a:lnTo>
                    <a:pt x="4982167" y="6852876"/>
                  </a:lnTo>
                  <a:cubicBezTo>
                    <a:pt x="5236517" y="6821036"/>
                    <a:pt x="5483373" y="6740566"/>
                    <a:pt x="5743768" y="6606245"/>
                  </a:cubicBezTo>
                  <a:cubicBezTo>
                    <a:pt x="6099551" y="6422337"/>
                    <a:pt x="6452586" y="6154209"/>
                    <a:pt x="6843778" y="5848440"/>
                  </a:cubicBezTo>
                  <a:cubicBezTo>
                    <a:pt x="6935559" y="5776768"/>
                    <a:pt x="7026997" y="5706642"/>
                    <a:pt x="7115515" y="5637891"/>
                  </a:cubicBezTo>
                  <a:close/>
                  <a:moveTo>
                    <a:pt x="6870111" y="0"/>
                  </a:moveTo>
                  <a:lnTo>
                    <a:pt x="7269107" y="0"/>
                  </a:lnTo>
                  <a:lnTo>
                    <a:pt x="7269107" y="243137"/>
                  </a:lnTo>
                  <a:lnTo>
                    <a:pt x="7089989" y="119955"/>
                  </a:lnTo>
                  <a:cubicBezTo>
                    <a:pt x="7045081" y="92581"/>
                    <a:pt x="6999384" y="66425"/>
                    <a:pt x="6952948" y="41521"/>
                  </a:cubicBezTo>
                  <a:close/>
                  <a:moveTo>
                    <a:pt x="1797606" y="0"/>
                  </a:moveTo>
                  <a:lnTo>
                    <a:pt x="3815328" y="0"/>
                  </a:lnTo>
                  <a:lnTo>
                    <a:pt x="3627371" y="77142"/>
                  </a:lnTo>
                  <a:cubicBezTo>
                    <a:pt x="3175548" y="273822"/>
                    <a:pt x="2754868" y="536281"/>
                    <a:pt x="2379115" y="856285"/>
                  </a:cubicBezTo>
                  <a:cubicBezTo>
                    <a:pt x="1959736" y="1215679"/>
                    <a:pt x="1616497" y="1640901"/>
                    <a:pt x="1386699" y="2086062"/>
                  </a:cubicBezTo>
                  <a:cubicBezTo>
                    <a:pt x="1151572" y="2543083"/>
                    <a:pt x="1031258" y="3018150"/>
                    <a:pt x="1031258" y="3498372"/>
                  </a:cubicBezTo>
                  <a:cubicBezTo>
                    <a:pt x="1031258" y="3957455"/>
                    <a:pt x="1211213" y="4223692"/>
                    <a:pt x="1618904" y="4781604"/>
                  </a:cubicBezTo>
                  <a:cubicBezTo>
                    <a:pt x="1720826" y="4921339"/>
                    <a:pt x="1826186" y="5065887"/>
                    <a:pt x="1934812" y="5225904"/>
                  </a:cubicBezTo>
                  <a:cubicBezTo>
                    <a:pt x="2318957" y="5792064"/>
                    <a:pt x="2713069" y="6194600"/>
                    <a:pt x="3140010" y="6456196"/>
                  </a:cubicBezTo>
                  <a:cubicBezTo>
                    <a:pt x="3479423" y="6664512"/>
                    <a:pt x="3855769" y="6792387"/>
                    <a:pt x="4281662" y="6843305"/>
                  </a:cubicBezTo>
                  <a:lnTo>
                    <a:pt x="4449058" y="6858000"/>
                  </a:lnTo>
                  <a:lnTo>
                    <a:pt x="1970756" y="6858000"/>
                  </a:lnTo>
                  <a:lnTo>
                    <a:pt x="1735871" y="6627685"/>
                  </a:lnTo>
                  <a:cubicBezTo>
                    <a:pt x="1502482" y="6382823"/>
                    <a:pt x="1285773" y="6107254"/>
                    <a:pt x="1080930" y="5805127"/>
                  </a:cubicBezTo>
                  <a:cubicBezTo>
                    <a:pt x="556364" y="5032027"/>
                    <a:pt x="0" y="4501616"/>
                    <a:pt x="0" y="3498372"/>
                  </a:cubicBezTo>
                  <a:cubicBezTo>
                    <a:pt x="0" y="2160829"/>
                    <a:pt x="685185" y="949872"/>
                    <a:pt x="1708172" y="73302"/>
                  </a:cubicBezTo>
                  <a:close/>
                </a:path>
              </a:pathLst>
            </a:custGeom>
            <a:gradFill>
              <a:gsLst>
                <a:gs pos="2000">
                  <a:schemeClr val="bg1">
                    <a:alpha val="10000"/>
                  </a:schemeClr>
                </a:gs>
                <a:gs pos="5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Content Placeholder 2">
            <a:extLst>
              <a:ext uri="{FF2B5EF4-FFF2-40B4-BE49-F238E27FC236}">
                <a16:creationId xmlns:a16="http://schemas.microsoft.com/office/drawing/2014/main" id="{7F8B95EA-94DE-CA06-518D-E63D93D77F90}"/>
              </a:ext>
            </a:extLst>
          </p:cNvPr>
          <p:cNvSpPr>
            <a:spLocks noGrp="1"/>
          </p:cNvSpPr>
          <p:nvPr>
            <p:ph idx="1"/>
          </p:nvPr>
        </p:nvSpPr>
        <p:spPr>
          <a:xfrm>
            <a:off x="6632812" y="1032987"/>
            <a:ext cx="4919108" cy="4792027"/>
          </a:xfrm>
        </p:spPr>
        <p:txBody>
          <a:bodyPr anchor="ctr">
            <a:normAutofit/>
          </a:bodyPr>
          <a:lstStyle/>
          <a:p>
            <a:pPr>
              <a:buFont typeface="Courier New" panose="02070309020205020404" pitchFamily="49" charset="0"/>
              <a:buChar char="o"/>
            </a:pPr>
            <a:r>
              <a:rPr lang="en-GB" sz="2000" dirty="0">
                <a:solidFill>
                  <a:schemeClr val="tx2"/>
                </a:solidFill>
              </a:rPr>
              <a:t>The Emigrants Tale </a:t>
            </a:r>
          </a:p>
          <a:p>
            <a:pPr>
              <a:buFont typeface="Courier New" panose="02070309020205020404" pitchFamily="49" charset="0"/>
              <a:buChar char="o"/>
            </a:pPr>
            <a:r>
              <a:rPr lang="en-GB" sz="2000" dirty="0">
                <a:solidFill>
                  <a:schemeClr val="tx2"/>
                </a:solidFill>
              </a:rPr>
              <a:t>Beer Tasting with Heaney Farmhouse Brewery </a:t>
            </a:r>
          </a:p>
          <a:p>
            <a:pPr>
              <a:buFont typeface="Courier New" panose="02070309020205020404" pitchFamily="49" charset="0"/>
              <a:buChar char="o"/>
            </a:pPr>
            <a:r>
              <a:rPr lang="en-GB" sz="2000" dirty="0">
                <a:solidFill>
                  <a:schemeClr val="tx2"/>
                </a:solidFill>
              </a:rPr>
              <a:t>Free time with your Tour Guides </a:t>
            </a:r>
          </a:p>
          <a:p>
            <a:pPr>
              <a:buFont typeface="Courier New" panose="02070309020205020404" pitchFamily="49" charset="0"/>
              <a:buChar char="o"/>
            </a:pPr>
            <a:r>
              <a:rPr lang="en-GB" sz="2000" dirty="0">
                <a:solidFill>
                  <a:schemeClr val="tx2"/>
                </a:solidFill>
              </a:rPr>
              <a:t>Glenavon House Hotel Dinner </a:t>
            </a:r>
          </a:p>
        </p:txBody>
      </p:sp>
      <p:pic>
        <p:nvPicPr>
          <p:cNvPr id="5" name="Picture 4" descr="A picture containing icon&#10;&#10;Description automatically generated">
            <a:extLst>
              <a:ext uri="{FF2B5EF4-FFF2-40B4-BE49-F238E27FC236}">
                <a16:creationId xmlns:a16="http://schemas.microsoft.com/office/drawing/2014/main" id="{2DBCDCA9-5F59-4CDA-42B9-4555FFA1CC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636" y="345906"/>
            <a:ext cx="4931791" cy="1142522"/>
          </a:xfrm>
          <a:prstGeom prst="rect">
            <a:avLst/>
          </a:prstGeom>
        </p:spPr>
      </p:pic>
    </p:spTree>
    <p:extLst>
      <p:ext uri="{BB962C8B-B14F-4D97-AF65-F5344CB8AC3E}">
        <p14:creationId xmlns:p14="http://schemas.microsoft.com/office/powerpoint/2010/main" val="1211917226"/>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7">
            <a:extLst>
              <a:ext uri="{FF2B5EF4-FFF2-40B4-BE49-F238E27FC236}">
                <a16:creationId xmlns:a16="http://schemas.microsoft.com/office/drawing/2014/main" id="{CF75AD06-DFC4-4B3A-8490-330823D081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9">
            <a:extLst>
              <a:ext uri="{FF2B5EF4-FFF2-40B4-BE49-F238E27FC236}">
                <a16:creationId xmlns:a16="http://schemas.microsoft.com/office/drawing/2014/main" id="{FC587C93-0840-40DF-96D5-D1F2137E64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 name="Title 1">
            <a:extLst>
              <a:ext uri="{FF2B5EF4-FFF2-40B4-BE49-F238E27FC236}">
                <a16:creationId xmlns:a16="http://schemas.microsoft.com/office/drawing/2014/main" id="{759D3F3B-DF64-448F-6AB9-F4C67877FDCD}"/>
              </a:ext>
            </a:extLst>
          </p:cNvPr>
          <p:cNvSpPr>
            <a:spLocks noGrp="1"/>
          </p:cNvSpPr>
          <p:nvPr>
            <p:ph type="title"/>
          </p:nvPr>
        </p:nvSpPr>
        <p:spPr>
          <a:xfrm>
            <a:off x="322259" y="1553134"/>
            <a:ext cx="4130185" cy="4054282"/>
          </a:xfrm>
        </p:spPr>
        <p:txBody>
          <a:bodyPr>
            <a:normAutofit/>
          </a:bodyPr>
          <a:lstStyle/>
          <a:p>
            <a:pPr algn="ctr"/>
            <a:r>
              <a:rPr lang="en-GB" sz="4000" dirty="0">
                <a:solidFill>
                  <a:schemeClr val="tx2"/>
                </a:solidFill>
              </a:rPr>
              <a:t>Who we are </a:t>
            </a:r>
          </a:p>
        </p:txBody>
      </p:sp>
      <p:grpSp>
        <p:nvGrpSpPr>
          <p:cNvPr id="26" name="Group 11">
            <a:extLst>
              <a:ext uri="{FF2B5EF4-FFF2-40B4-BE49-F238E27FC236}">
                <a16:creationId xmlns:a16="http://schemas.microsoft.com/office/drawing/2014/main" id="{5E02D55A-F529-4B19-BAF9-F63240A7B49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3839" y="0"/>
            <a:ext cx="4324865" cy="2641149"/>
            <a:chOff x="6867015" y="-1"/>
            <a:chExt cx="5324985" cy="3251912"/>
          </a:xfrm>
          <a:solidFill>
            <a:schemeClr val="accent5">
              <a:alpha val="10000"/>
            </a:schemeClr>
          </a:solidFill>
        </p:grpSpPr>
        <p:sp>
          <p:nvSpPr>
            <p:cNvPr id="27" name="Freeform: Shape 12">
              <a:extLst>
                <a:ext uri="{FF2B5EF4-FFF2-40B4-BE49-F238E27FC236}">
                  <a16:creationId xmlns:a16="http://schemas.microsoft.com/office/drawing/2014/main" id="{60367E3C-3947-493D-9458-5955DB20AE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13">
              <a:extLst>
                <a:ext uri="{FF2B5EF4-FFF2-40B4-BE49-F238E27FC236}">
                  <a16:creationId xmlns:a16="http://schemas.microsoft.com/office/drawing/2014/main" id="{1E8D9785-21DB-4CE6-B138-2999AD6161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14">
              <a:extLst>
                <a:ext uri="{FF2B5EF4-FFF2-40B4-BE49-F238E27FC236}">
                  <a16:creationId xmlns:a16="http://schemas.microsoft.com/office/drawing/2014/main" id="{43AA5AD5-8F29-4165-8112-305DDDDDD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15">
              <a:extLst>
                <a:ext uri="{FF2B5EF4-FFF2-40B4-BE49-F238E27FC236}">
                  <a16:creationId xmlns:a16="http://schemas.microsoft.com/office/drawing/2014/main" id="{2A4EC0CF-F38F-4D7F-B48D-9A26E814DF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aphicFrame>
        <p:nvGraphicFramePr>
          <p:cNvPr id="37" name="Content Placeholder 2">
            <a:extLst>
              <a:ext uri="{FF2B5EF4-FFF2-40B4-BE49-F238E27FC236}">
                <a16:creationId xmlns:a16="http://schemas.microsoft.com/office/drawing/2014/main" id="{4FF2CAE6-BFF9-E946-FEC6-222B46EB9805}"/>
              </a:ext>
            </a:extLst>
          </p:cNvPr>
          <p:cNvGraphicFramePr>
            <a:graphicFrameLocks noGrp="1"/>
          </p:cNvGraphicFramePr>
          <p:nvPr>
            <p:ph idx="1"/>
            <p:extLst>
              <p:ext uri="{D42A27DB-BD31-4B8C-83A1-F6EECF244321}">
                <p14:modId xmlns:p14="http://schemas.microsoft.com/office/powerpoint/2010/main" val="209284993"/>
              </p:ext>
            </p:extLst>
          </p:nvPr>
        </p:nvGraphicFramePr>
        <p:xfrm>
          <a:off x="5257800" y="1553134"/>
          <a:ext cx="6128539" cy="37517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31" name="Group 17">
            <a:extLst>
              <a:ext uri="{FF2B5EF4-FFF2-40B4-BE49-F238E27FC236}">
                <a16:creationId xmlns:a16="http://schemas.microsoft.com/office/drawing/2014/main" id="{47A3A52F-BCB3-444D-9372-EE018B135C4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8535970" y="4114799"/>
            <a:ext cx="3655725" cy="2743201"/>
            <a:chOff x="-305" y="-1"/>
            <a:chExt cx="3832880" cy="2876136"/>
          </a:xfrm>
        </p:grpSpPr>
        <p:sp>
          <p:nvSpPr>
            <p:cNvPr id="32" name="Freeform: Shape 18">
              <a:extLst>
                <a:ext uri="{FF2B5EF4-FFF2-40B4-BE49-F238E27FC236}">
                  <a16:creationId xmlns:a16="http://schemas.microsoft.com/office/drawing/2014/main" id="{91E32C13-DED6-4967-85B8-68DD77103F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Shape 19">
              <a:extLst>
                <a:ext uri="{FF2B5EF4-FFF2-40B4-BE49-F238E27FC236}">
                  <a16:creationId xmlns:a16="http://schemas.microsoft.com/office/drawing/2014/main" id="{38DDA515-BC6A-47FB-951E-E1E7928750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20">
              <a:extLst>
                <a:ext uri="{FF2B5EF4-FFF2-40B4-BE49-F238E27FC236}">
                  <a16:creationId xmlns:a16="http://schemas.microsoft.com/office/drawing/2014/main" id="{B97EEFA7-6787-4EC0-8284-6D3D273061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Shape 21">
              <a:extLst>
                <a:ext uri="{FF2B5EF4-FFF2-40B4-BE49-F238E27FC236}">
                  <a16:creationId xmlns:a16="http://schemas.microsoft.com/office/drawing/2014/main" id="{1A9621AC-50AB-4B43-896D-78FE571A38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descr="A picture containing icon&#10;&#10;Description automatically generated">
            <a:extLst>
              <a:ext uri="{FF2B5EF4-FFF2-40B4-BE49-F238E27FC236}">
                <a16:creationId xmlns:a16="http://schemas.microsoft.com/office/drawing/2014/main" id="{062A0355-7007-0979-E804-6E9170F5600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2889" y="5486400"/>
            <a:ext cx="4944533" cy="1145474"/>
          </a:xfrm>
          <a:prstGeom prst="rect">
            <a:avLst/>
          </a:prstGeom>
        </p:spPr>
      </p:pic>
    </p:spTree>
    <p:extLst>
      <p:ext uri="{BB962C8B-B14F-4D97-AF65-F5344CB8AC3E}">
        <p14:creationId xmlns:p14="http://schemas.microsoft.com/office/powerpoint/2010/main" val="1507516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1E020063-2385-44AC-BD67-258E1F0B9F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7E014A0B-5338-4077-AFE9-A90D04D449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FA21D68-0FAD-E808-CFAB-41806974F81A}"/>
              </a:ext>
            </a:extLst>
          </p:cNvPr>
          <p:cNvSpPr>
            <a:spLocks noGrp="1"/>
          </p:cNvSpPr>
          <p:nvPr>
            <p:ph type="title"/>
          </p:nvPr>
        </p:nvSpPr>
        <p:spPr>
          <a:xfrm>
            <a:off x="1179576" y="1261423"/>
            <a:ext cx="9829800" cy="1325880"/>
          </a:xfrm>
        </p:spPr>
        <p:txBody>
          <a:bodyPr anchor="b">
            <a:normAutofit/>
          </a:bodyPr>
          <a:lstStyle/>
          <a:p>
            <a:pPr algn="ctr"/>
            <a:r>
              <a:rPr lang="en-GB" sz="3600" dirty="0">
                <a:solidFill>
                  <a:schemeClr val="tx2"/>
                </a:solidFill>
              </a:rPr>
              <a:t>The Emigrants Tale (Option A)  </a:t>
            </a:r>
          </a:p>
        </p:txBody>
      </p:sp>
      <p:grpSp>
        <p:nvGrpSpPr>
          <p:cNvPr id="26" name="Group 25">
            <a:extLst>
              <a:ext uri="{FF2B5EF4-FFF2-40B4-BE49-F238E27FC236}">
                <a16:creationId xmlns:a16="http://schemas.microsoft.com/office/drawing/2014/main" id="{78127680-150F-4A90-9950-F6639257811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5" y="-1"/>
            <a:ext cx="3362070" cy="2522849"/>
            <a:chOff x="-305" y="-1"/>
            <a:chExt cx="3832880" cy="2876136"/>
          </a:xfrm>
        </p:grpSpPr>
        <p:sp>
          <p:nvSpPr>
            <p:cNvPr id="27" name="Freeform: Shape 26">
              <a:extLst>
                <a:ext uri="{FF2B5EF4-FFF2-40B4-BE49-F238E27FC236}">
                  <a16:creationId xmlns:a16="http://schemas.microsoft.com/office/drawing/2014/main" id="{5088F97A-8362-4967-B664-D748B846EC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30F9DEDE-4318-412A-81C5-C8C90F6897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Freeform: Shape 28">
              <a:extLst>
                <a:ext uri="{FF2B5EF4-FFF2-40B4-BE49-F238E27FC236}">
                  <a16:creationId xmlns:a16="http://schemas.microsoft.com/office/drawing/2014/main" id="{09E97DE9-7844-4707-8928-1CD88ADB72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Freeform: Shape 29">
              <a:extLst>
                <a:ext uri="{FF2B5EF4-FFF2-40B4-BE49-F238E27FC236}">
                  <a16:creationId xmlns:a16="http://schemas.microsoft.com/office/drawing/2014/main" id="{EC58954E-44A5-4A0D-97A9-8A2BB43D68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ontent Placeholder 2">
            <a:extLst>
              <a:ext uri="{FF2B5EF4-FFF2-40B4-BE49-F238E27FC236}">
                <a16:creationId xmlns:a16="http://schemas.microsoft.com/office/drawing/2014/main" id="{C3C6EFA1-649F-7E3E-1BF3-073D003E0F90}"/>
              </a:ext>
            </a:extLst>
          </p:cNvPr>
          <p:cNvSpPr>
            <a:spLocks noGrp="1"/>
          </p:cNvSpPr>
          <p:nvPr>
            <p:ph idx="1"/>
          </p:nvPr>
        </p:nvSpPr>
        <p:spPr>
          <a:xfrm>
            <a:off x="804672" y="2827419"/>
            <a:ext cx="5126896" cy="3227626"/>
          </a:xfrm>
        </p:spPr>
        <p:txBody>
          <a:bodyPr anchor="ctr">
            <a:normAutofit/>
          </a:bodyPr>
          <a:lstStyle/>
          <a:p>
            <a:r>
              <a:rPr lang="en-GB" sz="1800" dirty="0">
                <a:effectLst/>
                <a:latin typeface="Calibri" panose="020F0502020204030204" pitchFamily="34" charset="0"/>
                <a:ea typeface="Calibri" panose="020F0502020204030204" pitchFamily="34" charset="0"/>
                <a:cs typeface="Calibri" panose="020F0502020204030204" pitchFamily="34" charset="0"/>
              </a:rPr>
              <a:t>Experience a walk in the footsteps of an Emigrant leaving famine-stricken Ireland. Local famine Expert Cathy will guide you up </a:t>
            </a:r>
            <a:r>
              <a:rPr lang="en-GB" sz="1800" dirty="0" err="1">
                <a:effectLst/>
                <a:latin typeface="Calibri" panose="020F0502020204030204" pitchFamily="34" charset="0"/>
                <a:ea typeface="Calibri" panose="020F0502020204030204" pitchFamily="34" charset="0"/>
                <a:cs typeface="Calibri" panose="020F0502020204030204" pitchFamily="34" charset="0"/>
              </a:rPr>
              <a:t>Carntogher</a:t>
            </a:r>
            <a:r>
              <a:rPr lang="en-GB" sz="1800" dirty="0">
                <a:effectLst/>
                <a:latin typeface="Calibri" panose="020F0502020204030204" pitchFamily="34" charset="0"/>
                <a:ea typeface="Calibri" panose="020F0502020204030204" pitchFamily="34" charset="0"/>
                <a:cs typeface="Calibri" panose="020F0502020204030204" pitchFamily="34" charset="0"/>
              </a:rPr>
              <a:t> Mountain where the famine struck emigrants walked their final footsteps on Irish Soil. You will place your own stone on the ‘</a:t>
            </a:r>
            <a:r>
              <a:rPr lang="en-GB" sz="1800" dirty="0" err="1">
                <a:effectLst/>
                <a:latin typeface="Calibri" panose="020F0502020204030204" pitchFamily="34" charset="0"/>
                <a:ea typeface="Calibri" panose="020F0502020204030204" pitchFamily="34" charset="0"/>
                <a:cs typeface="Calibri" panose="020F0502020204030204" pitchFamily="34" charset="0"/>
              </a:rPr>
              <a:t>Carn</a:t>
            </a:r>
            <a:r>
              <a:rPr lang="en-GB" sz="1800" dirty="0">
                <a:effectLst/>
                <a:latin typeface="Calibri" panose="020F0502020204030204" pitchFamily="34" charset="0"/>
                <a:ea typeface="Calibri" panose="020F0502020204030204" pitchFamily="34" charset="0"/>
                <a:cs typeface="Calibri" panose="020F0502020204030204" pitchFamily="34" charset="0"/>
              </a:rPr>
              <a:t>’ and soak up the stunning views of home that the emigrants took with when they last left Ireland.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sz="1800" dirty="0">
              <a:solidFill>
                <a:schemeClr val="tx2"/>
              </a:solidFill>
            </a:endParaRPr>
          </a:p>
        </p:txBody>
      </p:sp>
      <p:grpSp>
        <p:nvGrpSpPr>
          <p:cNvPr id="32" name="Group 31">
            <a:extLst>
              <a:ext uri="{FF2B5EF4-FFF2-40B4-BE49-F238E27FC236}">
                <a16:creationId xmlns:a16="http://schemas.microsoft.com/office/drawing/2014/main" id="{466920E5-8640-4C24-A775-8647637094A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flipH="1">
            <a:off x="10185732" y="4852038"/>
            <a:ext cx="2151670" cy="1860256"/>
            <a:chOff x="-305" y="-4155"/>
            <a:chExt cx="2514948" cy="2174333"/>
          </a:xfrm>
        </p:grpSpPr>
        <p:sp>
          <p:nvSpPr>
            <p:cNvPr id="33" name="Freeform: Shape 32">
              <a:extLst>
                <a:ext uri="{FF2B5EF4-FFF2-40B4-BE49-F238E27FC236}">
                  <a16:creationId xmlns:a16="http://schemas.microsoft.com/office/drawing/2014/main" id="{2CBA3142-5A82-43CE-87A2-EB14B17A51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a16="http://schemas.microsoft.com/office/drawing/2014/main" id="{AEF5A1C7-9938-4A33-A5A4-2B05353B31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Shape 34">
              <a:extLst>
                <a:ext uri="{FF2B5EF4-FFF2-40B4-BE49-F238E27FC236}">
                  <a16:creationId xmlns:a16="http://schemas.microsoft.com/office/drawing/2014/main" id="{262A936D-E9F6-4A68-82C2-1D1CC77722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36" name="Freeform: Shape 35">
              <a:extLst>
                <a:ext uri="{FF2B5EF4-FFF2-40B4-BE49-F238E27FC236}">
                  <a16:creationId xmlns:a16="http://schemas.microsoft.com/office/drawing/2014/main" id="{C68A9229-BBBE-4934-9700-BA72A1BB03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5" name="Picture 4" descr="A picture containing icon&#10;&#10;Description automatically generated">
            <a:extLst>
              <a:ext uri="{FF2B5EF4-FFF2-40B4-BE49-F238E27FC236}">
                <a16:creationId xmlns:a16="http://schemas.microsoft.com/office/drawing/2014/main" id="{55D27140-FAB6-C1B0-F8A4-7CA7B089BA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29378" y="3870395"/>
            <a:ext cx="4954693" cy="1151966"/>
          </a:xfrm>
          <a:prstGeom prst="rect">
            <a:avLst/>
          </a:prstGeom>
        </p:spPr>
      </p:pic>
    </p:spTree>
    <p:extLst>
      <p:ext uri="{BB962C8B-B14F-4D97-AF65-F5344CB8AC3E}">
        <p14:creationId xmlns:p14="http://schemas.microsoft.com/office/powerpoint/2010/main" val="3678491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1E020063-2385-44AC-BD67-258E1F0B9F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7E014A0B-5338-4077-AFE9-A90D04D449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FA21D68-0FAD-E808-CFAB-41806974F81A}"/>
              </a:ext>
            </a:extLst>
          </p:cNvPr>
          <p:cNvSpPr>
            <a:spLocks noGrp="1"/>
          </p:cNvSpPr>
          <p:nvPr>
            <p:ph type="title"/>
          </p:nvPr>
        </p:nvSpPr>
        <p:spPr>
          <a:xfrm>
            <a:off x="1179576" y="1261423"/>
            <a:ext cx="9829800" cy="1325880"/>
          </a:xfrm>
        </p:spPr>
        <p:txBody>
          <a:bodyPr anchor="b">
            <a:normAutofit/>
          </a:bodyPr>
          <a:lstStyle/>
          <a:p>
            <a:pPr algn="ctr"/>
            <a:r>
              <a:rPr lang="en-GB" sz="3600" dirty="0">
                <a:solidFill>
                  <a:schemeClr val="tx2"/>
                </a:solidFill>
              </a:rPr>
              <a:t>The Emigrants Tale (Option B) </a:t>
            </a:r>
          </a:p>
        </p:txBody>
      </p:sp>
      <p:grpSp>
        <p:nvGrpSpPr>
          <p:cNvPr id="26" name="Group 25">
            <a:extLst>
              <a:ext uri="{FF2B5EF4-FFF2-40B4-BE49-F238E27FC236}">
                <a16:creationId xmlns:a16="http://schemas.microsoft.com/office/drawing/2014/main" id="{78127680-150F-4A90-9950-F6639257811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5" y="-1"/>
            <a:ext cx="3362070" cy="2522849"/>
            <a:chOff x="-305" y="-1"/>
            <a:chExt cx="3832880" cy="2876136"/>
          </a:xfrm>
        </p:grpSpPr>
        <p:sp>
          <p:nvSpPr>
            <p:cNvPr id="27" name="Freeform: Shape 26">
              <a:extLst>
                <a:ext uri="{FF2B5EF4-FFF2-40B4-BE49-F238E27FC236}">
                  <a16:creationId xmlns:a16="http://schemas.microsoft.com/office/drawing/2014/main" id="{5088F97A-8362-4967-B664-D748B846EC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30F9DEDE-4318-412A-81C5-C8C90F6897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Freeform: Shape 28">
              <a:extLst>
                <a:ext uri="{FF2B5EF4-FFF2-40B4-BE49-F238E27FC236}">
                  <a16:creationId xmlns:a16="http://schemas.microsoft.com/office/drawing/2014/main" id="{09E97DE9-7844-4707-8928-1CD88ADB72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Freeform: Shape 29">
              <a:extLst>
                <a:ext uri="{FF2B5EF4-FFF2-40B4-BE49-F238E27FC236}">
                  <a16:creationId xmlns:a16="http://schemas.microsoft.com/office/drawing/2014/main" id="{EC58954E-44A5-4A0D-97A9-8A2BB43D68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ontent Placeholder 2">
            <a:extLst>
              <a:ext uri="{FF2B5EF4-FFF2-40B4-BE49-F238E27FC236}">
                <a16:creationId xmlns:a16="http://schemas.microsoft.com/office/drawing/2014/main" id="{C3C6EFA1-649F-7E3E-1BF3-073D003E0F90}"/>
              </a:ext>
            </a:extLst>
          </p:cNvPr>
          <p:cNvSpPr>
            <a:spLocks noGrp="1"/>
          </p:cNvSpPr>
          <p:nvPr>
            <p:ph idx="1"/>
          </p:nvPr>
        </p:nvSpPr>
        <p:spPr>
          <a:xfrm>
            <a:off x="804672" y="2827419"/>
            <a:ext cx="5126896" cy="3227626"/>
          </a:xfrm>
        </p:spPr>
        <p:txBody>
          <a:bodyPr anchor="ctr">
            <a:normAutofit lnSpcReduction="10000"/>
          </a:bodyPr>
          <a:lstStyle/>
          <a:p>
            <a:r>
              <a:rPr lang="en-GB" sz="1800" dirty="0">
                <a:effectLst/>
                <a:latin typeface="Calibri" panose="020F0502020204030204" pitchFamily="34" charset="0"/>
                <a:ea typeface="Calibri" panose="020F0502020204030204" pitchFamily="34" charset="0"/>
                <a:cs typeface="Calibri" panose="020F0502020204030204" pitchFamily="34" charset="0"/>
              </a:rPr>
              <a:t>Alternatively, if you would like to take it a little easier, you can immerse yourself in the history and atmosphere of </a:t>
            </a:r>
            <a:r>
              <a:rPr lang="en-GB" sz="1800" dirty="0" err="1">
                <a:effectLst/>
                <a:latin typeface="Calibri" panose="020F0502020204030204" pitchFamily="34" charset="0"/>
                <a:ea typeface="Calibri" panose="020F0502020204030204" pitchFamily="34" charset="0"/>
                <a:cs typeface="Calibri" panose="020F0502020204030204" pitchFamily="34" charset="0"/>
              </a:rPr>
              <a:t>Friels</a:t>
            </a:r>
            <a:r>
              <a:rPr lang="en-GB" sz="1800" dirty="0">
                <a:effectLst/>
                <a:latin typeface="Calibri" panose="020F0502020204030204" pitchFamily="34" charset="0"/>
                <a:ea typeface="Calibri" panose="020F0502020204030204" pitchFamily="34" charset="0"/>
                <a:cs typeface="Calibri" panose="020F0502020204030204" pitchFamily="34" charset="0"/>
              </a:rPr>
              <a:t>, a 5</a:t>
            </a:r>
            <a:r>
              <a:rPr lang="en-GB" sz="1800" baseline="30000" dirty="0">
                <a:effectLst/>
                <a:latin typeface="Calibri" panose="020F0502020204030204" pitchFamily="34" charset="0"/>
                <a:ea typeface="Calibri" panose="020F0502020204030204" pitchFamily="34" charset="0"/>
                <a:cs typeface="Calibri" panose="020F0502020204030204" pitchFamily="34" charset="0"/>
              </a:rPr>
              <a:t>th</a:t>
            </a:r>
            <a:r>
              <a:rPr lang="en-GB" sz="1800" dirty="0">
                <a:effectLst/>
                <a:latin typeface="Calibri" panose="020F0502020204030204" pitchFamily="34" charset="0"/>
                <a:ea typeface="Calibri" panose="020F0502020204030204" pitchFamily="34" charset="0"/>
                <a:cs typeface="Calibri" panose="020F0502020204030204" pitchFamily="34" charset="0"/>
              </a:rPr>
              <a:t> generation traditional pub. Sitting fireside, you will hear the Emigrants Tale from local historian and pub owner, Dermot Friel.  Dermot will give you an emotive, yet uplifting, insight into the Irish Famine on the site of the original famine soup kitchen</a:t>
            </a:r>
            <a:r>
              <a:rPr lang="en-GB" sz="1800" dirty="0">
                <a:effectLst/>
                <a:latin typeface="Trebuchet MS" panose="020B0603020202020204" pitchFamily="34" charset="0"/>
                <a:ea typeface="Calibri" panose="020F0502020204030204" pitchFamily="34" charset="0"/>
                <a:cs typeface="Times New Roman" panose="02020603050405020304" pitchFamily="18" charset="0"/>
              </a:rPr>
              <a:t>. </a:t>
            </a:r>
            <a:r>
              <a:rPr lang="en-GB" sz="1800" dirty="0">
                <a:effectLst/>
                <a:latin typeface="Calibri" panose="020F0502020204030204" pitchFamily="34" charset="0"/>
                <a:ea typeface="Calibri" panose="020F0502020204030204" pitchFamily="34" charset="0"/>
                <a:cs typeface="Calibri" panose="020F0502020204030204" pitchFamily="34" charset="0"/>
              </a:rPr>
              <a:t>You will also hear local folklore of the characters who have shaped the bar in its 180 year history, including poet, traveller and adventurer Mick </a:t>
            </a:r>
            <a:r>
              <a:rPr lang="en-GB" sz="1800" dirty="0" err="1">
                <a:effectLst/>
                <a:latin typeface="Calibri" panose="020F0502020204030204" pitchFamily="34" charset="0"/>
                <a:ea typeface="Calibri" panose="020F0502020204030204" pitchFamily="34" charset="0"/>
                <a:cs typeface="Calibri" panose="020F0502020204030204" pitchFamily="34" charset="0"/>
              </a:rPr>
              <a:t>McAtamney</a:t>
            </a:r>
            <a:r>
              <a:rPr lang="en-GB" sz="1800" dirty="0">
                <a:effectLst/>
                <a:latin typeface="Calibri" panose="020F0502020204030204" pitchFamily="34" charset="0"/>
                <a:ea typeface="Calibri" panose="020F0502020204030204" pitchFamily="34" charset="0"/>
                <a:cs typeface="Calibri" panose="020F0502020204030204" pitchFamily="34" charset="0"/>
              </a:rPr>
              <a:t> and see his 100-year-old hand carved walking stick.</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sz="1800" dirty="0">
              <a:solidFill>
                <a:schemeClr val="tx2"/>
              </a:solidFill>
            </a:endParaRPr>
          </a:p>
        </p:txBody>
      </p:sp>
      <p:grpSp>
        <p:nvGrpSpPr>
          <p:cNvPr id="32" name="Group 31">
            <a:extLst>
              <a:ext uri="{FF2B5EF4-FFF2-40B4-BE49-F238E27FC236}">
                <a16:creationId xmlns:a16="http://schemas.microsoft.com/office/drawing/2014/main" id="{466920E5-8640-4C24-A775-8647637094A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flipH="1">
            <a:off x="10185732" y="4852038"/>
            <a:ext cx="2151670" cy="1860256"/>
            <a:chOff x="-305" y="-4155"/>
            <a:chExt cx="2514948" cy="2174333"/>
          </a:xfrm>
        </p:grpSpPr>
        <p:sp>
          <p:nvSpPr>
            <p:cNvPr id="33" name="Freeform: Shape 32">
              <a:extLst>
                <a:ext uri="{FF2B5EF4-FFF2-40B4-BE49-F238E27FC236}">
                  <a16:creationId xmlns:a16="http://schemas.microsoft.com/office/drawing/2014/main" id="{2CBA3142-5A82-43CE-87A2-EB14B17A51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a16="http://schemas.microsoft.com/office/drawing/2014/main" id="{AEF5A1C7-9938-4A33-A5A4-2B05353B31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Shape 34">
              <a:extLst>
                <a:ext uri="{FF2B5EF4-FFF2-40B4-BE49-F238E27FC236}">
                  <a16:creationId xmlns:a16="http://schemas.microsoft.com/office/drawing/2014/main" id="{262A936D-E9F6-4A68-82C2-1D1CC77722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36" name="Freeform: Shape 35">
              <a:extLst>
                <a:ext uri="{FF2B5EF4-FFF2-40B4-BE49-F238E27FC236}">
                  <a16:creationId xmlns:a16="http://schemas.microsoft.com/office/drawing/2014/main" id="{C68A9229-BBBE-4934-9700-BA72A1BB03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5" name="Picture 4" descr="A picture containing icon&#10;&#10;Description automatically generated">
            <a:extLst>
              <a:ext uri="{FF2B5EF4-FFF2-40B4-BE49-F238E27FC236}">
                <a16:creationId xmlns:a16="http://schemas.microsoft.com/office/drawing/2014/main" id="{55D27140-FAB6-C1B0-F8A4-7CA7B089BA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29378" y="3870395"/>
            <a:ext cx="4954693" cy="1151966"/>
          </a:xfrm>
          <a:prstGeom prst="rect">
            <a:avLst/>
          </a:prstGeom>
        </p:spPr>
      </p:pic>
    </p:spTree>
    <p:extLst>
      <p:ext uri="{BB962C8B-B14F-4D97-AF65-F5344CB8AC3E}">
        <p14:creationId xmlns:p14="http://schemas.microsoft.com/office/powerpoint/2010/main" val="4013643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AC8EEB0F-BA72-49AC-956F-331B60FDE7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FC001B5-A168-D4BF-925F-5BF5BAF075E8}"/>
              </a:ext>
            </a:extLst>
          </p:cNvPr>
          <p:cNvSpPr>
            <a:spLocks noGrp="1"/>
          </p:cNvSpPr>
          <p:nvPr>
            <p:ph type="title"/>
          </p:nvPr>
        </p:nvSpPr>
        <p:spPr>
          <a:xfrm>
            <a:off x="5533694" y="5059192"/>
            <a:ext cx="5858184" cy="1160633"/>
          </a:xfrm>
        </p:spPr>
        <p:txBody>
          <a:bodyPr vert="horz" lIns="91440" tIns="45720" rIns="91440" bIns="45720" rtlCol="0" anchor="t">
            <a:normAutofit fontScale="90000"/>
          </a:bodyPr>
          <a:lstStyle/>
          <a:p>
            <a:pPr algn="r"/>
            <a:r>
              <a:rPr lang="en-US" sz="4000" kern="1200" dirty="0">
                <a:solidFill>
                  <a:schemeClr val="tx2"/>
                </a:solidFill>
                <a:latin typeface="+mj-lt"/>
                <a:ea typeface="+mj-ea"/>
                <a:cs typeface="+mj-cs"/>
              </a:rPr>
              <a:t>The Emigrants Tail with Cathy O’Neill &amp; Dermott Friel </a:t>
            </a:r>
          </a:p>
        </p:txBody>
      </p:sp>
      <p:pic>
        <p:nvPicPr>
          <p:cNvPr id="7" name="Picture 6" descr="A group of people standing on a rocky hill&#10;&#10;Description automatically generated with medium confidence">
            <a:extLst>
              <a:ext uri="{FF2B5EF4-FFF2-40B4-BE49-F238E27FC236}">
                <a16:creationId xmlns:a16="http://schemas.microsoft.com/office/drawing/2014/main" id="{CBD47621-594D-CFD6-8A05-6750AA45E503}"/>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l="4635" r="32714"/>
          <a:stretch/>
        </p:blipFill>
        <p:spPr>
          <a:xfrm>
            <a:off x="1" y="1326931"/>
            <a:ext cx="5190767" cy="5530385"/>
          </a:xfrm>
          <a:custGeom>
            <a:avLst/>
            <a:gdLst/>
            <a:ahLst/>
            <a:cxnLst/>
            <a:rect l="l" t="t" r="r" b="b"/>
            <a:pathLst>
              <a:path w="5190767" h="5530385">
                <a:moveTo>
                  <a:pt x="1986067" y="0"/>
                </a:moveTo>
                <a:cubicBezTo>
                  <a:pt x="3755974" y="0"/>
                  <a:pt x="5190767" y="1434794"/>
                  <a:pt x="5190767" y="3204701"/>
                </a:cubicBezTo>
                <a:cubicBezTo>
                  <a:pt x="5190767" y="4089655"/>
                  <a:pt x="4832069" y="4890830"/>
                  <a:pt x="4252132" y="5470767"/>
                </a:cubicBezTo>
                <a:lnTo>
                  <a:pt x="4186536" y="5530385"/>
                </a:lnTo>
                <a:lnTo>
                  <a:pt x="0" y="5530385"/>
                </a:lnTo>
                <a:lnTo>
                  <a:pt x="0" y="692598"/>
                </a:lnTo>
                <a:lnTo>
                  <a:pt x="194287" y="547313"/>
                </a:lnTo>
                <a:cubicBezTo>
                  <a:pt x="705761" y="201768"/>
                  <a:pt x="1322351" y="0"/>
                  <a:pt x="1986067" y="0"/>
                </a:cubicBezTo>
                <a:close/>
              </a:path>
            </a:pathLst>
          </a:custGeom>
          <a:effectLst>
            <a:softEdge rad="0"/>
          </a:effectLst>
        </p:spPr>
      </p:pic>
      <p:grpSp>
        <p:nvGrpSpPr>
          <p:cNvPr id="23" name="Group 22">
            <a:extLst>
              <a:ext uri="{FF2B5EF4-FFF2-40B4-BE49-F238E27FC236}">
                <a16:creationId xmlns:a16="http://schemas.microsoft.com/office/drawing/2014/main" id="{54C5F191-28EB-4204-8F9D-2EA49651480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1296559"/>
            <a:ext cx="5462274" cy="5561548"/>
            <a:chOff x="1" y="1301814"/>
            <a:chExt cx="5462274" cy="5561548"/>
          </a:xfrm>
        </p:grpSpPr>
        <p:sp useBgFill="1">
          <p:nvSpPr>
            <p:cNvPr id="24" name="Freeform: Shape 23">
              <a:extLst>
                <a:ext uri="{FF2B5EF4-FFF2-40B4-BE49-F238E27FC236}">
                  <a16:creationId xmlns:a16="http://schemas.microsoft.com/office/drawing/2014/main" id="{D5CF2992-A97F-420B-AD95-7FEE94813A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301814"/>
              <a:ext cx="5462274" cy="5561548"/>
            </a:xfrm>
            <a:custGeom>
              <a:avLst/>
              <a:gdLst>
                <a:gd name="connsiteX0" fmla="*/ 2074347 w 5533693"/>
                <a:gd name="connsiteY0" fmla="*/ 1975 h 5658322"/>
                <a:gd name="connsiteX1" fmla="*/ 3381971 w 5533693"/>
                <a:gd name="connsiteY1" fmla="*/ 198165 h 5658322"/>
                <a:gd name="connsiteX2" fmla="*/ 3460615 w 5533693"/>
                <a:gd name="connsiteY2" fmla="*/ 226209 h 5658322"/>
                <a:gd name="connsiteX3" fmla="*/ 3500059 w 5533693"/>
                <a:gd name="connsiteY3" fmla="*/ 240111 h 5658322"/>
                <a:gd name="connsiteX4" fmla="*/ 3539260 w 5533693"/>
                <a:gd name="connsiteY4" fmla="*/ 254728 h 5658322"/>
                <a:gd name="connsiteX5" fmla="*/ 3693872 w 5533693"/>
                <a:gd name="connsiteY5" fmla="*/ 319254 h 5658322"/>
                <a:gd name="connsiteX6" fmla="*/ 3845439 w 5533693"/>
                <a:gd name="connsiteY6" fmla="*/ 391504 h 5658322"/>
                <a:gd name="connsiteX7" fmla="*/ 3993112 w 5533693"/>
                <a:gd name="connsiteY7" fmla="*/ 472189 h 5658322"/>
                <a:gd name="connsiteX8" fmla="*/ 4534860 w 5533693"/>
                <a:gd name="connsiteY8" fmla="*/ 874076 h 5658322"/>
                <a:gd name="connsiteX9" fmla="*/ 5290387 w 5533693"/>
                <a:gd name="connsiteY9" fmla="*/ 1983958 h 5658322"/>
                <a:gd name="connsiteX10" fmla="*/ 5533504 w 5533693"/>
                <a:gd name="connsiteY10" fmla="*/ 3296091 h 5658322"/>
                <a:gd name="connsiteX11" fmla="*/ 4766873 w 5533693"/>
                <a:gd name="connsiteY11" fmla="*/ 5450843 h 5658322"/>
                <a:gd name="connsiteX12" fmla="*/ 4582558 w 5533693"/>
                <a:gd name="connsiteY12" fmla="*/ 5658322 h 5658322"/>
                <a:gd name="connsiteX13" fmla="*/ 4423702 w 5533693"/>
                <a:gd name="connsiteY13" fmla="*/ 5658322 h 5658322"/>
                <a:gd name="connsiteX14" fmla="*/ 4460355 w 5533693"/>
                <a:gd name="connsiteY14" fmla="*/ 5621021 h 5658322"/>
                <a:gd name="connsiteX15" fmla="*/ 4514287 w 5533693"/>
                <a:gd name="connsiteY15" fmla="*/ 5562320 h 5658322"/>
                <a:gd name="connsiteX16" fmla="*/ 4565051 w 5533693"/>
                <a:gd name="connsiteY16" fmla="*/ 5501003 h 5658322"/>
                <a:gd name="connsiteX17" fmla="*/ 4615332 w 5533693"/>
                <a:gd name="connsiteY17" fmla="*/ 5439330 h 5658322"/>
                <a:gd name="connsiteX18" fmla="*/ 4662324 w 5533693"/>
                <a:gd name="connsiteY18" fmla="*/ 5375280 h 5658322"/>
                <a:gd name="connsiteX19" fmla="*/ 4708586 w 5533693"/>
                <a:gd name="connsiteY19" fmla="*/ 5310874 h 5658322"/>
                <a:gd name="connsiteX20" fmla="*/ 4751439 w 5533693"/>
                <a:gd name="connsiteY20" fmla="*/ 5244209 h 5658322"/>
                <a:gd name="connsiteX21" fmla="*/ 4793805 w 5533693"/>
                <a:gd name="connsiteY21" fmla="*/ 5177308 h 5658322"/>
                <a:gd name="connsiteX22" fmla="*/ 4832883 w 5533693"/>
                <a:gd name="connsiteY22" fmla="*/ 5108504 h 5658322"/>
                <a:gd name="connsiteX23" fmla="*/ 5079531 w 5533693"/>
                <a:gd name="connsiteY23" fmla="*/ 4530628 h 5658322"/>
                <a:gd name="connsiteX24" fmla="*/ 5207481 w 5533693"/>
                <a:gd name="connsiteY24" fmla="*/ 3920310 h 5658322"/>
                <a:gd name="connsiteX25" fmla="*/ 5222212 w 5533693"/>
                <a:gd name="connsiteY25" fmla="*/ 3765594 h 5658322"/>
                <a:gd name="connsiteX26" fmla="*/ 5230368 w 5533693"/>
                <a:gd name="connsiteY26" fmla="*/ 3610637 h 5658322"/>
                <a:gd name="connsiteX27" fmla="*/ 5232682 w 5533693"/>
                <a:gd name="connsiteY27" fmla="*/ 3455681 h 5658322"/>
                <a:gd name="connsiteX28" fmla="*/ 5230978 w 5533693"/>
                <a:gd name="connsiteY28" fmla="*/ 3378323 h 5658322"/>
                <a:gd name="connsiteX29" fmla="*/ 5228908 w 5533693"/>
                <a:gd name="connsiteY29" fmla="*/ 3301082 h 5658322"/>
                <a:gd name="connsiteX30" fmla="*/ 5224526 w 5533693"/>
                <a:gd name="connsiteY30" fmla="*/ 3223843 h 5658322"/>
                <a:gd name="connsiteX31" fmla="*/ 5219047 w 5533693"/>
                <a:gd name="connsiteY31" fmla="*/ 3146841 h 5658322"/>
                <a:gd name="connsiteX32" fmla="*/ 5211986 w 5533693"/>
                <a:gd name="connsiteY32" fmla="*/ 3069956 h 5658322"/>
                <a:gd name="connsiteX33" fmla="*/ 5208577 w 5533693"/>
                <a:gd name="connsiteY33" fmla="*/ 3031574 h 5658322"/>
                <a:gd name="connsiteX34" fmla="*/ 5203707 w 5533693"/>
                <a:gd name="connsiteY34" fmla="*/ 2993310 h 5658322"/>
                <a:gd name="connsiteX35" fmla="*/ 5154766 w 5533693"/>
                <a:gd name="connsiteY35" fmla="*/ 2688746 h 5658322"/>
                <a:gd name="connsiteX36" fmla="*/ 4987372 w 5533693"/>
                <a:gd name="connsiteY36" fmla="*/ 2096253 h 5658322"/>
                <a:gd name="connsiteX37" fmla="*/ 4365884 w 5533693"/>
                <a:gd name="connsiteY37" fmla="*/ 1031051 h 5658322"/>
                <a:gd name="connsiteX38" fmla="*/ 3904118 w 5533693"/>
                <a:gd name="connsiteY38" fmla="*/ 602309 h 5658322"/>
                <a:gd name="connsiteX39" fmla="*/ 3773246 w 5533693"/>
                <a:gd name="connsiteY39" fmla="*/ 511048 h 5658322"/>
                <a:gd name="connsiteX40" fmla="*/ 3636896 w 5533693"/>
                <a:gd name="connsiteY40" fmla="*/ 426797 h 5658322"/>
                <a:gd name="connsiteX41" fmla="*/ 3495068 w 5533693"/>
                <a:gd name="connsiteY41" fmla="*/ 350745 h 5658322"/>
                <a:gd name="connsiteX42" fmla="*/ 3348491 w 5533693"/>
                <a:gd name="connsiteY42" fmla="*/ 282654 h 5658322"/>
                <a:gd name="connsiteX43" fmla="*/ 3329986 w 5533693"/>
                <a:gd name="connsiteY43" fmla="*/ 274335 h 5658322"/>
                <a:gd name="connsiteX44" fmla="*/ 3311117 w 5533693"/>
                <a:gd name="connsiteY44" fmla="*/ 266968 h 5658322"/>
                <a:gd name="connsiteX45" fmla="*/ 3273377 w 5533693"/>
                <a:gd name="connsiteY45" fmla="*/ 252233 h 5658322"/>
                <a:gd name="connsiteX46" fmla="*/ 3197776 w 5533693"/>
                <a:gd name="connsiteY46" fmla="*/ 222763 h 5658322"/>
                <a:gd name="connsiteX47" fmla="*/ 3120834 w 5533693"/>
                <a:gd name="connsiteY47" fmla="*/ 196501 h 5658322"/>
                <a:gd name="connsiteX48" fmla="*/ 3043285 w 5533693"/>
                <a:gd name="connsiteY48" fmla="*/ 171784 h 5658322"/>
                <a:gd name="connsiteX49" fmla="*/ 3004449 w 5533693"/>
                <a:gd name="connsiteY49" fmla="*/ 159544 h 5658322"/>
                <a:gd name="connsiteX50" fmla="*/ 2965006 w 5533693"/>
                <a:gd name="connsiteY50" fmla="*/ 149325 h 5658322"/>
                <a:gd name="connsiteX51" fmla="*/ 2885996 w 5533693"/>
                <a:gd name="connsiteY51" fmla="*/ 129123 h 5658322"/>
                <a:gd name="connsiteX52" fmla="*/ 2726270 w 5533693"/>
                <a:gd name="connsiteY52" fmla="*/ 95020 h 5658322"/>
                <a:gd name="connsiteX53" fmla="*/ 2073858 w 5533693"/>
                <a:gd name="connsiteY53" fmla="*/ 37624 h 5658322"/>
                <a:gd name="connsiteX54" fmla="*/ 1421447 w 5533693"/>
                <a:gd name="connsiteY54" fmla="*/ 85631 h 5658322"/>
                <a:gd name="connsiteX55" fmla="*/ 1341097 w 5533693"/>
                <a:gd name="connsiteY55" fmla="*/ 100130 h 5658322"/>
                <a:gd name="connsiteX56" fmla="*/ 1261844 w 5533693"/>
                <a:gd name="connsiteY56" fmla="*/ 119260 h 5658322"/>
                <a:gd name="connsiteX57" fmla="*/ 1182834 w 5533693"/>
                <a:gd name="connsiteY57" fmla="*/ 138748 h 5658322"/>
                <a:gd name="connsiteX58" fmla="*/ 1105041 w 5533693"/>
                <a:gd name="connsiteY58" fmla="*/ 162278 h 5658322"/>
                <a:gd name="connsiteX59" fmla="*/ 1027492 w 5533693"/>
                <a:gd name="connsiteY59" fmla="*/ 186520 h 5658322"/>
                <a:gd name="connsiteX60" fmla="*/ 1008135 w 5533693"/>
                <a:gd name="connsiteY60" fmla="*/ 192699 h 5658322"/>
                <a:gd name="connsiteX61" fmla="*/ 989144 w 5533693"/>
                <a:gd name="connsiteY61" fmla="*/ 199829 h 5658322"/>
                <a:gd name="connsiteX62" fmla="*/ 951282 w 5533693"/>
                <a:gd name="connsiteY62" fmla="*/ 214326 h 5658322"/>
                <a:gd name="connsiteX63" fmla="*/ 875803 w 5533693"/>
                <a:gd name="connsiteY63" fmla="*/ 243439 h 5658322"/>
                <a:gd name="connsiteX64" fmla="*/ 856933 w 5533693"/>
                <a:gd name="connsiteY64" fmla="*/ 250688 h 5658322"/>
                <a:gd name="connsiteX65" fmla="*/ 838551 w 5533693"/>
                <a:gd name="connsiteY65" fmla="*/ 259007 h 5658322"/>
                <a:gd name="connsiteX66" fmla="*/ 801784 w 5533693"/>
                <a:gd name="connsiteY66" fmla="*/ 275762 h 5658322"/>
                <a:gd name="connsiteX67" fmla="*/ 256262 w 5533693"/>
                <a:gd name="connsiteY67" fmla="*/ 607301 h 5658322"/>
                <a:gd name="connsiteX68" fmla="*/ 21255 w 5533693"/>
                <a:gd name="connsiteY68" fmla="*/ 817914 h 5658322"/>
                <a:gd name="connsiteX69" fmla="*/ 0 w 5533693"/>
                <a:gd name="connsiteY69" fmla="*/ 841922 h 5658322"/>
                <a:gd name="connsiteX70" fmla="*/ 0 w 5533693"/>
                <a:gd name="connsiteY70" fmla="*/ 582568 h 5658322"/>
                <a:gd name="connsiteX71" fmla="*/ 18177 w 5533693"/>
                <a:gd name="connsiteY71" fmla="*/ 568907 h 5658322"/>
                <a:gd name="connsiteX72" fmla="*/ 158868 w 5533693"/>
                <a:gd name="connsiteY72" fmla="*/ 475399 h 5658322"/>
                <a:gd name="connsiteX73" fmla="*/ 764774 w 5533693"/>
                <a:gd name="connsiteY73" fmla="*/ 186758 h 5658322"/>
                <a:gd name="connsiteX74" fmla="*/ 2074347 w 5533693"/>
                <a:gd name="connsiteY74" fmla="*/ 1975 h 5658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5533693" h="5658322">
                  <a:moveTo>
                    <a:pt x="2074347" y="1975"/>
                  </a:moveTo>
                  <a:cubicBezTo>
                    <a:pt x="2514563" y="2331"/>
                    <a:pt x="2958797" y="57351"/>
                    <a:pt x="3381971" y="198165"/>
                  </a:cubicBezTo>
                  <a:lnTo>
                    <a:pt x="3460615" y="226209"/>
                  </a:lnTo>
                  <a:lnTo>
                    <a:pt x="3500059" y="240111"/>
                  </a:lnTo>
                  <a:cubicBezTo>
                    <a:pt x="3513208" y="244865"/>
                    <a:pt x="3526478" y="249024"/>
                    <a:pt x="3539260" y="254728"/>
                  </a:cubicBezTo>
                  <a:cubicBezTo>
                    <a:pt x="3590634" y="276237"/>
                    <a:pt x="3642619" y="296913"/>
                    <a:pt x="3693872" y="319254"/>
                  </a:cubicBezTo>
                  <a:cubicBezTo>
                    <a:pt x="3744271" y="343258"/>
                    <a:pt x="3795282" y="366549"/>
                    <a:pt x="3845439" y="391504"/>
                  </a:cubicBezTo>
                  <a:cubicBezTo>
                    <a:pt x="3894501" y="418359"/>
                    <a:pt x="3944415" y="444265"/>
                    <a:pt x="3993112" y="472189"/>
                  </a:cubicBezTo>
                  <a:cubicBezTo>
                    <a:pt x="4187046" y="585435"/>
                    <a:pt x="4369536" y="720191"/>
                    <a:pt x="4534860" y="874076"/>
                  </a:cubicBezTo>
                  <a:cubicBezTo>
                    <a:pt x="4865631" y="1182086"/>
                    <a:pt x="5123844" y="1566505"/>
                    <a:pt x="5290387" y="1983958"/>
                  </a:cubicBezTo>
                  <a:cubicBezTo>
                    <a:pt x="5457904" y="2401531"/>
                    <a:pt x="5538132" y="2850357"/>
                    <a:pt x="5533504" y="3296091"/>
                  </a:cubicBezTo>
                  <a:cubicBezTo>
                    <a:pt x="5526154" y="4076856"/>
                    <a:pt x="5251390" y="4847250"/>
                    <a:pt x="4766873" y="5450843"/>
                  </a:cubicBezTo>
                  <a:lnTo>
                    <a:pt x="4582558" y="5658322"/>
                  </a:lnTo>
                  <a:lnTo>
                    <a:pt x="4423702" y="5658322"/>
                  </a:lnTo>
                  <a:lnTo>
                    <a:pt x="4460355" y="5621021"/>
                  </a:lnTo>
                  <a:lnTo>
                    <a:pt x="4514287" y="5562320"/>
                  </a:lnTo>
                  <a:cubicBezTo>
                    <a:pt x="4531939" y="5542475"/>
                    <a:pt x="4548009" y="5521322"/>
                    <a:pt x="4565051" y="5501003"/>
                  </a:cubicBezTo>
                  <a:lnTo>
                    <a:pt x="4615332" y="5439330"/>
                  </a:lnTo>
                  <a:cubicBezTo>
                    <a:pt x="4631279" y="5418177"/>
                    <a:pt x="4646619" y="5396669"/>
                    <a:pt x="4662324" y="5375280"/>
                  </a:cubicBezTo>
                  <a:cubicBezTo>
                    <a:pt x="4677906" y="5353889"/>
                    <a:pt x="4693490" y="5332501"/>
                    <a:pt x="4708586" y="5310874"/>
                  </a:cubicBezTo>
                  <a:lnTo>
                    <a:pt x="4751439" y="5244209"/>
                  </a:lnTo>
                  <a:cubicBezTo>
                    <a:pt x="4765560" y="5221869"/>
                    <a:pt x="4780535" y="5200122"/>
                    <a:pt x="4793805" y="5177308"/>
                  </a:cubicBezTo>
                  <a:lnTo>
                    <a:pt x="4832883" y="5108504"/>
                  </a:lnTo>
                  <a:cubicBezTo>
                    <a:pt x="4936119" y="4924791"/>
                    <a:pt x="5018052" y="4730264"/>
                    <a:pt x="5079531" y="4530628"/>
                  </a:cubicBezTo>
                  <a:cubicBezTo>
                    <a:pt x="5141133" y="4330992"/>
                    <a:pt x="5183620" y="4126364"/>
                    <a:pt x="5207481" y="3920310"/>
                  </a:cubicBezTo>
                  <a:lnTo>
                    <a:pt x="5222212" y="3765594"/>
                  </a:lnTo>
                  <a:cubicBezTo>
                    <a:pt x="5224889" y="3713902"/>
                    <a:pt x="5228422" y="3662211"/>
                    <a:pt x="5230368" y="3610637"/>
                  </a:cubicBezTo>
                  <a:cubicBezTo>
                    <a:pt x="5230978" y="3558946"/>
                    <a:pt x="5233047" y="3507372"/>
                    <a:pt x="5232682" y="3455681"/>
                  </a:cubicBezTo>
                  <a:lnTo>
                    <a:pt x="5230978" y="3378323"/>
                  </a:lnTo>
                  <a:cubicBezTo>
                    <a:pt x="5230247" y="3352536"/>
                    <a:pt x="5230978" y="3326750"/>
                    <a:pt x="5228908" y="3301082"/>
                  </a:cubicBezTo>
                  <a:lnTo>
                    <a:pt x="5224526" y="3223843"/>
                  </a:lnTo>
                  <a:cubicBezTo>
                    <a:pt x="5222942" y="3198176"/>
                    <a:pt x="5222091" y="3172388"/>
                    <a:pt x="5219047" y="3146841"/>
                  </a:cubicBezTo>
                  <a:lnTo>
                    <a:pt x="5211986" y="3069956"/>
                  </a:lnTo>
                  <a:lnTo>
                    <a:pt x="5208577" y="3031574"/>
                  </a:lnTo>
                  <a:cubicBezTo>
                    <a:pt x="5207481" y="3018739"/>
                    <a:pt x="5205291" y="3006024"/>
                    <a:pt x="5203707" y="2993310"/>
                  </a:cubicBezTo>
                  <a:cubicBezTo>
                    <a:pt x="5190925" y="2891234"/>
                    <a:pt x="5174976" y="2789515"/>
                    <a:pt x="5154766" y="2688746"/>
                  </a:cubicBezTo>
                  <a:cubicBezTo>
                    <a:pt x="5114592" y="2487208"/>
                    <a:pt x="5058835" y="2288879"/>
                    <a:pt x="4987372" y="2096253"/>
                  </a:cubicBezTo>
                  <a:cubicBezTo>
                    <a:pt x="4844205" y="1711360"/>
                    <a:pt x="4640044" y="1346549"/>
                    <a:pt x="4365884" y="1031051"/>
                  </a:cubicBezTo>
                  <a:cubicBezTo>
                    <a:pt x="4229168" y="873245"/>
                    <a:pt x="4074921" y="728388"/>
                    <a:pt x="3904118" y="602309"/>
                  </a:cubicBezTo>
                  <a:cubicBezTo>
                    <a:pt x="3861266" y="571057"/>
                    <a:pt x="3816952" y="541587"/>
                    <a:pt x="3773246" y="511048"/>
                  </a:cubicBezTo>
                  <a:cubicBezTo>
                    <a:pt x="3728445" y="482291"/>
                    <a:pt x="3682427" y="455077"/>
                    <a:pt x="3636896" y="426797"/>
                  </a:cubicBezTo>
                  <a:cubicBezTo>
                    <a:pt x="3590268" y="400416"/>
                    <a:pt x="3542425" y="376174"/>
                    <a:pt x="3495068" y="350745"/>
                  </a:cubicBezTo>
                  <a:cubicBezTo>
                    <a:pt x="3446980" y="326859"/>
                    <a:pt x="3397553" y="305232"/>
                    <a:pt x="3348491" y="282654"/>
                  </a:cubicBezTo>
                  <a:lnTo>
                    <a:pt x="3329986" y="274335"/>
                  </a:lnTo>
                  <a:lnTo>
                    <a:pt x="3311117" y="266968"/>
                  </a:lnTo>
                  <a:lnTo>
                    <a:pt x="3273377" y="252233"/>
                  </a:lnTo>
                  <a:lnTo>
                    <a:pt x="3197776" y="222763"/>
                  </a:lnTo>
                  <a:cubicBezTo>
                    <a:pt x="3172818" y="212187"/>
                    <a:pt x="3146644" y="205057"/>
                    <a:pt x="3120834" y="196501"/>
                  </a:cubicBezTo>
                  <a:lnTo>
                    <a:pt x="3043285" y="171784"/>
                  </a:lnTo>
                  <a:lnTo>
                    <a:pt x="3004449" y="159544"/>
                  </a:lnTo>
                  <a:lnTo>
                    <a:pt x="2965006" y="149325"/>
                  </a:lnTo>
                  <a:lnTo>
                    <a:pt x="2885996" y="129123"/>
                  </a:lnTo>
                  <a:cubicBezTo>
                    <a:pt x="2833525" y="114388"/>
                    <a:pt x="2779716" y="105596"/>
                    <a:pt x="2726270" y="95020"/>
                  </a:cubicBezTo>
                  <a:cubicBezTo>
                    <a:pt x="2511884" y="54617"/>
                    <a:pt x="2293237" y="36911"/>
                    <a:pt x="2073858" y="37624"/>
                  </a:cubicBezTo>
                  <a:cubicBezTo>
                    <a:pt x="1854602" y="32158"/>
                    <a:pt x="1635835" y="46774"/>
                    <a:pt x="1421447" y="85631"/>
                  </a:cubicBezTo>
                  <a:lnTo>
                    <a:pt x="1341097" y="100130"/>
                  </a:lnTo>
                  <a:lnTo>
                    <a:pt x="1261844" y="119260"/>
                  </a:lnTo>
                  <a:lnTo>
                    <a:pt x="1182834" y="138748"/>
                  </a:lnTo>
                  <a:cubicBezTo>
                    <a:pt x="1156538" y="145404"/>
                    <a:pt x="1130972" y="154555"/>
                    <a:pt x="1105041" y="162278"/>
                  </a:cubicBezTo>
                  <a:lnTo>
                    <a:pt x="1027492" y="186520"/>
                  </a:lnTo>
                  <a:cubicBezTo>
                    <a:pt x="1021040" y="188540"/>
                    <a:pt x="1014589" y="190440"/>
                    <a:pt x="1008135" y="192699"/>
                  </a:cubicBezTo>
                  <a:lnTo>
                    <a:pt x="989144" y="199829"/>
                  </a:lnTo>
                  <a:lnTo>
                    <a:pt x="951282" y="214326"/>
                  </a:lnTo>
                  <a:lnTo>
                    <a:pt x="875803" y="243439"/>
                  </a:lnTo>
                  <a:lnTo>
                    <a:pt x="856933" y="250688"/>
                  </a:lnTo>
                  <a:lnTo>
                    <a:pt x="838551" y="259007"/>
                  </a:lnTo>
                  <a:lnTo>
                    <a:pt x="801784" y="275762"/>
                  </a:lnTo>
                  <a:cubicBezTo>
                    <a:pt x="605294" y="363459"/>
                    <a:pt x="421707" y="475635"/>
                    <a:pt x="256262" y="607301"/>
                  </a:cubicBezTo>
                  <a:cubicBezTo>
                    <a:pt x="173416" y="673014"/>
                    <a:pt x="95045" y="743481"/>
                    <a:pt x="21255" y="817914"/>
                  </a:cubicBezTo>
                  <a:lnTo>
                    <a:pt x="0" y="841922"/>
                  </a:lnTo>
                  <a:lnTo>
                    <a:pt x="0" y="582568"/>
                  </a:lnTo>
                  <a:lnTo>
                    <a:pt x="18177" y="568907"/>
                  </a:lnTo>
                  <a:cubicBezTo>
                    <a:pt x="64191" y="536358"/>
                    <a:pt x="111115" y="505165"/>
                    <a:pt x="158868" y="475399"/>
                  </a:cubicBezTo>
                  <a:cubicBezTo>
                    <a:pt x="349879" y="356329"/>
                    <a:pt x="553918" y="259838"/>
                    <a:pt x="764774" y="186758"/>
                  </a:cubicBezTo>
                  <a:cubicBezTo>
                    <a:pt x="1186974" y="39644"/>
                    <a:pt x="1634251" y="-11096"/>
                    <a:pt x="2074347" y="1975"/>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Shape 24">
              <a:extLst>
                <a:ext uri="{FF2B5EF4-FFF2-40B4-BE49-F238E27FC236}">
                  <a16:creationId xmlns:a16="http://schemas.microsoft.com/office/drawing/2014/main" id="{90DCACEF-1C30-43E7-A31A-CDEA732618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301814"/>
              <a:ext cx="5373609" cy="5561548"/>
            </a:xfrm>
            <a:custGeom>
              <a:avLst/>
              <a:gdLst>
                <a:gd name="connsiteX0" fmla="*/ 0 w 5357389"/>
                <a:gd name="connsiteY0" fmla="*/ 4891867 h 5648266"/>
                <a:gd name="connsiteX1" fmla="*/ 31013 w 5357389"/>
                <a:gd name="connsiteY1" fmla="*/ 4942857 h 5648266"/>
                <a:gd name="connsiteX2" fmla="*/ 165807 w 5357389"/>
                <a:gd name="connsiteY2" fmla="*/ 5122096 h 5648266"/>
                <a:gd name="connsiteX3" fmla="*/ 670330 w 5357389"/>
                <a:gd name="connsiteY3" fmla="*/ 5558143 h 5648266"/>
                <a:gd name="connsiteX4" fmla="*/ 839514 w 5357389"/>
                <a:gd name="connsiteY4" fmla="*/ 5648266 h 5648266"/>
                <a:gd name="connsiteX5" fmla="*/ 0 w 5357389"/>
                <a:gd name="connsiteY5" fmla="*/ 5648266 h 5648266"/>
                <a:gd name="connsiteX6" fmla="*/ 1924604 w 5357389"/>
                <a:gd name="connsiteY6" fmla="*/ 0 h 5648266"/>
                <a:gd name="connsiteX7" fmla="*/ 2045371 w 5357389"/>
                <a:gd name="connsiteY7" fmla="*/ 1902 h 5648266"/>
                <a:gd name="connsiteX8" fmla="*/ 2052920 w 5357389"/>
                <a:gd name="connsiteY8" fmla="*/ 1902 h 5648266"/>
                <a:gd name="connsiteX9" fmla="*/ 4545522 w 5357389"/>
                <a:gd name="connsiteY9" fmla="*/ 5554508 h 5648266"/>
                <a:gd name="connsiteX10" fmla="*/ 4452220 w 5357389"/>
                <a:gd name="connsiteY10" fmla="*/ 5648266 h 5648266"/>
                <a:gd name="connsiteX11" fmla="*/ 3207530 w 5357389"/>
                <a:gd name="connsiteY11" fmla="*/ 5648266 h 5648266"/>
                <a:gd name="connsiteX12" fmla="*/ 3422735 w 5357389"/>
                <a:gd name="connsiteY12" fmla="*/ 5542964 h 5648266"/>
                <a:gd name="connsiteX13" fmla="*/ 3985928 w 5357389"/>
                <a:gd name="connsiteY13" fmla="*/ 5096072 h 5648266"/>
                <a:gd name="connsiteX14" fmla="*/ 4462911 w 5357389"/>
                <a:gd name="connsiteY14" fmla="*/ 4290397 h 5648266"/>
                <a:gd name="connsiteX15" fmla="*/ 4626897 w 5357389"/>
                <a:gd name="connsiteY15" fmla="*/ 3328934 h 5648266"/>
                <a:gd name="connsiteX16" fmla="*/ 4458285 w 5357389"/>
                <a:gd name="connsiteY16" fmla="*/ 2344776 h 5648266"/>
                <a:gd name="connsiteX17" fmla="*/ 3971076 w 5357389"/>
                <a:gd name="connsiteY17" fmla="*/ 1510225 h 5648266"/>
                <a:gd name="connsiteX18" fmla="*/ 3188280 w 5357389"/>
                <a:gd name="connsiteY18" fmla="*/ 938054 h 5648266"/>
                <a:gd name="connsiteX19" fmla="*/ 2052797 w 5357389"/>
                <a:gd name="connsiteY19" fmla="*/ 714888 h 5648266"/>
                <a:gd name="connsiteX20" fmla="*/ 2046101 w 5357389"/>
                <a:gd name="connsiteY20" fmla="*/ 714888 h 5648266"/>
                <a:gd name="connsiteX21" fmla="*/ 2033806 w 5357389"/>
                <a:gd name="connsiteY21" fmla="*/ 714888 h 5648266"/>
                <a:gd name="connsiteX22" fmla="*/ 2021510 w 5357389"/>
                <a:gd name="connsiteY22" fmla="*/ 714532 h 5648266"/>
                <a:gd name="connsiteX23" fmla="*/ 1924604 w 5357389"/>
                <a:gd name="connsiteY23" fmla="*/ 712986 h 5648266"/>
                <a:gd name="connsiteX24" fmla="*/ 900881 w 5357389"/>
                <a:gd name="connsiteY24" fmla="*/ 928903 h 5648266"/>
                <a:gd name="connsiteX25" fmla="*/ 186015 w 5357389"/>
                <a:gd name="connsiteY25" fmla="*/ 1492045 h 5648266"/>
                <a:gd name="connsiteX26" fmla="*/ 46934 w 5357389"/>
                <a:gd name="connsiteY26" fmla="*/ 1679105 h 5648266"/>
                <a:gd name="connsiteX27" fmla="*/ 0 w 5357389"/>
                <a:gd name="connsiteY27" fmla="*/ 1756869 h 5648266"/>
                <a:gd name="connsiteX28" fmla="*/ 0 w 5357389"/>
                <a:gd name="connsiteY28" fmla="*/ 663336 h 5648266"/>
                <a:gd name="connsiteX29" fmla="*/ 63688 w 5357389"/>
                <a:gd name="connsiteY29" fmla="*/ 607678 h 5648266"/>
                <a:gd name="connsiteX30" fmla="*/ 1924604 w 5357389"/>
                <a:gd name="connsiteY30" fmla="*/ 0 h 5648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357389" h="5648266">
                  <a:moveTo>
                    <a:pt x="0" y="4891867"/>
                  </a:moveTo>
                  <a:lnTo>
                    <a:pt x="31013" y="4942857"/>
                  </a:lnTo>
                  <a:cubicBezTo>
                    <a:pt x="73284" y="5005300"/>
                    <a:pt x="118237" y="5065086"/>
                    <a:pt x="165807" y="5122096"/>
                  </a:cubicBezTo>
                  <a:cubicBezTo>
                    <a:pt x="311897" y="5297223"/>
                    <a:pt x="480995" y="5443274"/>
                    <a:pt x="670330" y="5558143"/>
                  </a:cubicBezTo>
                  <a:lnTo>
                    <a:pt x="839514" y="5648266"/>
                  </a:lnTo>
                  <a:lnTo>
                    <a:pt x="0" y="5648266"/>
                  </a:lnTo>
                  <a:close/>
                  <a:moveTo>
                    <a:pt x="1924604" y="0"/>
                  </a:moveTo>
                  <a:cubicBezTo>
                    <a:pt x="1964778" y="0"/>
                    <a:pt x="2004467" y="595"/>
                    <a:pt x="2045371" y="1902"/>
                  </a:cubicBezTo>
                  <a:cubicBezTo>
                    <a:pt x="2047806" y="1902"/>
                    <a:pt x="2050485" y="1902"/>
                    <a:pt x="2052920" y="1902"/>
                  </a:cubicBezTo>
                  <a:cubicBezTo>
                    <a:pt x="5302775" y="1902"/>
                    <a:pt x="6200906" y="3703639"/>
                    <a:pt x="4545522" y="5554508"/>
                  </a:cubicBezTo>
                  <a:lnTo>
                    <a:pt x="4452220" y="5648266"/>
                  </a:lnTo>
                  <a:lnTo>
                    <a:pt x="3207530" y="5648266"/>
                  </a:lnTo>
                  <a:lnTo>
                    <a:pt x="3422735" y="5542964"/>
                  </a:lnTo>
                  <a:cubicBezTo>
                    <a:pt x="3635085" y="5424714"/>
                    <a:pt x="3823859" y="5275032"/>
                    <a:pt x="3985928" y="5096072"/>
                  </a:cubicBezTo>
                  <a:cubicBezTo>
                    <a:pt x="4192281" y="4868273"/>
                    <a:pt x="4352735" y="4597219"/>
                    <a:pt x="4462911" y="4290397"/>
                  </a:cubicBezTo>
                  <a:cubicBezTo>
                    <a:pt x="4571747" y="3987377"/>
                    <a:pt x="4626897" y="3663918"/>
                    <a:pt x="4626897" y="3328934"/>
                  </a:cubicBezTo>
                  <a:cubicBezTo>
                    <a:pt x="4626897" y="2988840"/>
                    <a:pt x="4570165" y="2657776"/>
                    <a:pt x="4458285" y="2344776"/>
                  </a:cubicBezTo>
                  <a:cubicBezTo>
                    <a:pt x="4345188" y="2028209"/>
                    <a:pt x="4181201" y="1747411"/>
                    <a:pt x="3971076" y="1510225"/>
                  </a:cubicBezTo>
                  <a:cubicBezTo>
                    <a:pt x="3752794" y="1263887"/>
                    <a:pt x="3489346" y="1071382"/>
                    <a:pt x="3188280" y="938054"/>
                  </a:cubicBezTo>
                  <a:cubicBezTo>
                    <a:pt x="2853735" y="789989"/>
                    <a:pt x="2471710" y="714888"/>
                    <a:pt x="2052797" y="714888"/>
                  </a:cubicBezTo>
                  <a:lnTo>
                    <a:pt x="2046101" y="714888"/>
                  </a:lnTo>
                  <a:lnTo>
                    <a:pt x="2033806" y="714888"/>
                  </a:lnTo>
                  <a:lnTo>
                    <a:pt x="2021510" y="714532"/>
                  </a:lnTo>
                  <a:cubicBezTo>
                    <a:pt x="1988762" y="713463"/>
                    <a:pt x="1956987" y="712986"/>
                    <a:pt x="1924604" y="712986"/>
                  </a:cubicBezTo>
                  <a:cubicBezTo>
                    <a:pt x="1546353" y="712986"/>
                    <a:pt x="1201825" y="785592"/>
                    <a:pt x="900881" y="928903"/>
                  </a:cubicBezTo>
                  <a:cubicBezTo>
                    <a:pt x="626962" y="1059141"/>
                    <a:pt x="386403" y="1248678"/>
                    <a:pt x="186015" y="1492045"/>
                  </a:cubicBezTo>
                  <a:cubicBezTo>
                    <a:pt x="136954" y="1551638"/>
                    <a:pt x="90571" y="1614032"/>
                    <a:pt x="46934" y="1679105"/>
                  </a:cubicBezTo>
                  <a:lnTo>
                    <a:pt x="0" y="1756869"/>
                  </a:lnTo>
                  <a:lnTo>
                    <a:pt x="0" y="663336"/>
                  </a:lnTo>
                  <a:lnTo>
                    <a:pt x="63688" y="607678"/>
                  </a:lnTo>
                  <a:cubicBezTo>
                    <a:pt x="544246" y="231497"/>
                    <a:pt x="1165235" y="0"/>
                    <a:pt x="1924604" y="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Freeform: Shape 25">
              <a:extLst>
                <a:ext uri="{FF2B5EF4-FFF2-40B4-BE49-F238E27FC236}">
                  <a16:creationId xmlns:a16="http://schemas.microsoft.com/office/drawing/2014/main" id="{423A71FB-1B1D-4F66-AFBD-A5F3375B27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334067"/>
              <a:ext cx="5392031" cy="5529295"/>
            </a:xfrm>
            <a:custGeom>
              <a:avLst/>
              <a:gdLst>
                <a:gd name="connsiteX0" fmla="*/ 0 w 5375755"/>
                <a:gd name="connsiteY0" fmla="*/ 5335055 h 5615510"/>
                <a:gd name="connsiteX1" fmla="*/ 59892 w 5375755"/>
                <a:gd name="connsiteY1" fmla="*/ 5413392 h 5615510"/>
                <a:gd name="connsiteX2" fmla="*/ 256379 w 5375755"/>
                <a:gd name="connsiteY2" fmla="*/ 5615510 h 5615510"/>
                <a:gd name="connsiteX3" fmla="*/ 0 w 5375755"/>
                <a:gd name="connsiteY3" fmla="*/ 5615510 h 5615510"/>
                <a:gd name="connsiteX4" fmla="*/ 2077511 w 5375755"/>
                <a:gd name="connsiteY4" fmla="*/ 40 h 5615510"/>
                <a:gd name="connsiteX5" fmla="*/ 3337290 w 5375755"/>
                <a:gd name="connsiteY5" fmla="*/ 214650 h 5615510"/>
                <a:gd name="connsiteX6" fmla="*/ 3412892 w 5375755"/>
                <a:gd name="connsiteY6" fmla="*/ 243763 h 5615510"/>
                <a:gd name="connsiteX7" fmla="*/ 3450754 w 5375755"/>
                <a:gd name="connsiteY7" fmla="*/ 258260 h 5615510"/>
                <a:gd name="connsiteX8" fmla="*/ 3487885 w 5375755"/>
                <a:gd name="connsiteY8" fmla="*/ 274541 h 5615510"/>
                <a:gd name="connsiteX9" fmla="*/ 3562025 w 5375755"/>
                <a:gd name="connsiteY9" fmla="*/ 307575 h 5615510"/>
                <a:gd name="connsiteX10" fmla="*/ 3599156 w 5375755"/>
                <a:gd name="connsiteY10" fmla="*/ 324092 h 5615510"/>
                <a:gd name="connsiteX11" fmla="*/ 3635434 w 5375755"/>
                <a:gd name="connsiteY11" fmla="*/ 342393 h 5615510"/>
                <a:gd name="connsiteX12" fmla="*/ 3707992 w 5375755"/>
                <a:gd name="connsiteY12" fmla="*/ 379111 h 5615510"/>
                <a:gd name="connsiteX13" fmla="*/ 3744273 w 5375755"/>
                <a:gd name="connsiteY13" fmla="*/ 397530 h 5615510"/>
                <a:gd name="connsiteX14" fmla="*/ 3779576 w 5375755"/>
                <a:gd name="connsiteY14" fmla="*/ 417612 h 5615510"/>
                <a:gd name="connsiteX15" fmla="*/ 3850188 w 5375755"/>
                <a:gd name="connsiteY15" fmla="*/ 458253 h 5615510"/>
                <a:gd name="connsiteX16" fmla="*/ 3885491 w 5375755"/>
                <a:gd name="connsiteY16" fmla="*/ 478692 h 5615510"/>
                <a:gd name="connsiteX17" fmla="*/ 3919702 w 5375755"/>
                <a:gd name="connsiteY17" fmla="*/ 500675 h 5615510"/>
                <a:gd name="connsiteX18" fmla="*/ 4430528 w 5375755"/>
                <a:gd name="connsiteY18" fmla="*/ 904463 h 5615510"/>
                <a:gd name="connsiteX19" fmla="*/ 4845178 w 5375755"/>
                <a:gd name="connsiteY19" fmla="*/ 1405811 h 5615510"/>
                <a:gd name="connsiteX20" fmla="*/ 5150018 w 5375755"/>
                <a:gd name="connsiteY20" fmla="*/ 1977985 h 5615510"/>
                <a:gd name="connsiteX21" fmla="*/ 5335796 w 5375755"/>
                <a:gd name="connsiteY21" fmla="*/ 2596262 h 5615510"/>
                <a:gd name="connsiteX22" fmla="*/ 5370737 w 5375755"/>
                <a:gd name="connsiteY22" fmla="*/ 2916275 h 5615510"/>
                <a:gd name="connsiteX23" fmla="*/ 5373779 w 5375755"/>
                <a:gd name="connsiteY23" fmla="*/ 2996603 h 5615510"/>
                <a:gd name="connsiteX24" fmla="*/ 5375363 w 5375755"/>
                <a:gd name="connsiteY24" fmla="*/ 3076816 h 5615510"/>
                <a:gd name="connsiteX25" fmla="*/ 5374875 w 5375755"/>
                <a:gd name="connsiteY25" fmla="*/ 3157026 h 5615510"/>
                <a:gd name="connsiteX26" fmla="*/ 5372928 w 5375755"/>
                <a:gd name="connsiteY26" fmla="*/ 3237119 h 5615510"/>
                <a:gd name="connsiteX27" fmla="*/ 5273343 w 5375755"/>
                <a:gd name="connsiteY27" fmla="*/ 3866566 h 5615510"/>
                <a:gd name="connsiteX28" fmla="*/ 5234628 w 5375755"/>
                <a:gd name="connsiteY28" fmla="*/ 4019859 h 5615510"/>
                <a:gd name="connsiteX29" fmla="*/ 5213811 w 5375755"/>
                <a:gd name="connsiteY29" fmla="*/ 4095911 h 5615510"/>
                <a:gd name="connsiteX30" fmla="*/ 5193968 w 5375755"/>
                <a:gd name="connsiteY30" fmla="*/ 4172081 h 5615510"/>
                <a:gd name="connsiteX31" fmla="*/ 5172177 w 5375755"/>
                <a:gd name="connsiteY31" fmla="*/ 4247778 h 5615510"/>
                <a:gd name="connsiteX32" fmla="*/ 5150628 w 5375755"/>
                <a:gd name="connsiteY32" fmla="*/ 4323353 h 5615510"/>
                <a:gd name="connsiteX33" fmla="*/ 5102419 w 5375755"/>
                <a:gd name="connsiteY33" fmla="*/ 4473200 h 5615510"/>
                <a:gd name="connsiteX34" fmla="*/ 4854188 w 5375755"/>
                <a:gd name="connsiteY34" fmla="*/ 5055591 h 5615510"/>
                <a:gd name="connsiteX35" fmla="*/ 4489816 w 5375755"/>
                <a:gd name="connsiteY35" fmla="*/ 5584627 h 5615510"/>
                <a:gd name="connsiteX36" fmla="*/ 4462155 w 5375755"/>
                <a:gd name="connsiteY36" fmla="*/ 5615510 h 5615510"/>
                <a:gd name="connsiteX37" fmla="*/ 3923435 w 5375755"/>
                <a:gd name="connsiteY37" fmla="*/ 5615510 h 5615510"/>
                <a:gd name="connsiteX38" fmla="*/ 3957928 w 5375755"/>
                <a:gd name="connsiteY38" fmla="*/ 5587004 h 5615510"/>
                <a:gd name="connsiteX39" fmla="*/ 4011007 w 5375755"/>
                <a:gd name="connsiteY39" fmla="*/ 5539828 h 5615510"/>
                <a:gd name="connsiteX40" fmla="*/ 4064574 w 5375755"/>
                <a:gd name="connsiteY40" fmla="*/ 5493126 h 5615510"/>
                <a:gd name="connsiteX41" fmla="*/ 4116071 w 5375755"/>
                <a:gd name="connsiteY41" fmla="*/ 5444288 h 5615510"/>
                <a:gd name="connsiteX42" fmla="*/ 4167810 w 5375755"/>
                <a:gd name="connsiteY42" fmla="*/ 5395567 h 5615510"/>
                <a:gd name="connsiteX43" fmla="*/ 4217116 w 5375755"/>
                <a:gd name="connsiteY43" fmla="*/ 5344469 h 5615510"/>
                <a:gd name="connsiteX44" fmla="*/ 4572234 w 5375755"/>
                <a:gd name="connsiteY44" fmla="*/ 4898614 h 5615510"/>
                <a:gd name="connsiteX45" fmla="*/ 4824361 w 5375755"/>
                <a:gd name="connsiteY45" fmla="*/ 4382650 h 5615510"/>
                <a:gd name="connsiteX46" fmla="*/ 4846153 w 5375755"/>
                <a:gd name="connsiteY46" fmla="*/ 4313966 h 5615510"/>
                <a:gd name="connsiteX47" fmla="*/ 4866970 w 5375755"/>
                <a:gd name="connsiteY47" fmla="*/ 4244925 h 5615510"/>
                <a:gd name="connsiteX48" fmla="*/ 4901059 w 5375755"/>
                <a:gd name="connsiteY48" fmla="*/ 4104823 h 5615510"/>
                <a:gd name="connsiteX49" fmla="*/ 4924432 w 5375755"/>
                <a:gd name="connsiteY49" fmla="*/ 3962583 h 5615510"/>
                <a:gd name="connsiteX50" fmla="*/ 4935997 w 5375755"/>
                <a:gd name="connsiteY50" fmla="*/ 3818915 h 5615510"/>
                <a:gd name="connsiteX51" fmla="*/ 4908606 w 5375755"/>
                <a:gd name="connsiteY51" fmla="*/ 3247695 h 5615510"/>
                <a:gd name="connsiteX52" fmla="*/ 4900936 w 5375755"/>
                <a:gd name="connsiteY52" fmla="*/ 3177346 h 5615510"/>
                <a:gd name="connsiteX53" fmla="*/ 4892415 w 5375755"/>
                <a:gd name="connsiteY53" fmla="*/ 3107235 h 5615510"/>
                <a:gd name="connsiteX54" fmla="*/ 4882068 w 5375755"/>
                <a:gd name="connsiteY54" fmla="*/ 3037482 h 5615510"/>
                <a:gd name="connsiteX55" fmla="*/ 4870744 w 5375755"/>
                <a:gd name="connsiteY55" fmla="*/ 2967966 h 5615510"/>
                <a:gd name="connsiteX56" fmla="*/ 4857839 w 5375755"/>
                <a:gd name="connsiteY56" fmla="*/ 2898806 h 5615510"/>
                <a:gd name="connsiteX57" fmla="*/ 4851753 w 5375755"/>
                <a:gd name="connsiteY57" fmla="*/ 2864227 h 5615510"/>
                <a:gd name="connsiteX58" fmla="*/ 4844327 w 5375755"/>
                <a:gd name="connsiteY58" fmla="*/ 2829883 h 5615510"/>
                <a:gd name="connsiteX59" fmla="*/ 4829961 w 5375755"/>
                <a:gd name="connsiteY59" fmla="*/ 2761200 h 5615510"/>
                <a:gd name="connsiteX60" fmla="*/ 4823145 w 5375755"/>
                <a:gd name="connsiteY60" fmla="*/ 2726858 h 5615510"/>
                <a:gd name="connsiteX61" fmla="*/ 4815231 w 5375755"/>
                <a:gd name="connsiteY61" fmla="*/ 2692753 h 5615510"/>
                <a:gd name="connsiteX62" fmla="*/ 4669993 w 5375755"/>
                <a:gd name="connsiteY62" fmla="*/ 2152784 h 5615510"/>
                <a:gd name="connsiteX63" fmla="*/ 4442458 w 5375755"/>
                <a:gd name="connsiteY63" fmla="*/ 1640978 h 5615510"/>
                <a:gd name="connsiteX64" fmla="*/ 4408371 w 5375755"/>
                <a:gd name="connsiteY64" fmla="*/ 1579425 h 5615510"/>
                <a:gd name="connsiteX65" fmla="*/ 4371484 w 5375755"/>
                <a:gd name="connsiteY65" fmla="*/ 1519652 h 5615510"/>
                <a:gd name="connsiteX66" fmla="*/ 4334596 w 5375755"/>
                <a:gd name="connsiteY66" fmla="*/ 1459643 h 5615510"/>
                <a:gd name="connsiteX67" fmla="*/ 4295030 w 5375755"/>
                <a:gd name="connsiteY67" fmla="*/ 1401416 h 5615510"/>
                <a:gd name="connsiteX68" fmla="*/ 4254977 w 5375755"/>
                <a:gd name="connsiteY68" fmla="*/ 1343307 h 5615510"/>
                <a:gd name="connsiteX69" fmla="*/ 4212611 w 5375755"/>
                <a:gd name="connsiteY69" fmla="*/ 1286862 h 5615510"/>
                <a:gd name="connsiteX70" fmla="*/ 4191429 w 5375755"/>
                <a:gd name="connsiteY70" fmla="*/ 1258581 h 5615510"/>
                <a:gd name="connsiteX71" fmla="*/ 4180836 w 5375755"/>
                <a:gd name="connsiteY71" fmla="*/ 1244439 h 5615510"/>
                <a:gd name="connsiteX72" fmla="*/ 4169514 w 5375755"/>
                <a:gd name="connsiteY72" fmla="*/ 1230893 h 5615510"/>
                <a:gd name="connsiteX73" fmla="*/ 4124227 w 5375755"/>
                <a:gd name="connsiteY73" fmla="*/ 1176587 h 5615510"/>
                <a:gd name="connsiteX74" fmla="*/ 3714323 w 5375755"/>
                <a:gd name="connsiteY74" fmla="*/ 783019 h 5615510"/>
                <a:gd name="connsiteX75" fmla="*/ 3476929 w 5375755"/>
                <a:gd name="connsiteY75" fmla="*/ 620814 h 5615510"/>
                <a:gd name="connsiteX76" fmla="*/ 3220419 w 5375755"/>
                <a:gd name="connsiteY76" fmla="*/ 486297 h 5615510"/>
                <a:gd name="connsiteX77" fmla="*/ 2664061 w 5375755"/>
                <a:gd name="connsiteY77" fmla="*/ 305675 h 5615510"/>
                <a:gd name="connsiteX78" fmla="*/ 2591868 w 5375755"/>
                <a:gd name="connsiteY78" fmla="*/ 290463 h 5615510"/>
                <a:gd name="connsiteX79" fmla="*/ 2518823 w 5375755"/>
                <a:gd name="connsiteY79" fmla="*/ 279174 h 5615510"/>
                <a:gd name="connsiteX80" fmla="*/ 2372003 w 5375755"/>
                <a:gd name="connsiteY80" fmla="*/ 259686 h 5615510"/>
                <a:gd name="connsiteX81" fmla="*/ 2298107 w 5375755"/>
                <a:gd name="connsiteY81" fmla="*/ 252794 h 5615510"/>
                <a:gd name="connsiteX82" fmla="*/ 2223967 w 5375755"/>
                <a:gd name="connsiteY82" fmla="*/ 247446 h 5615510"/>
                <a:gd name="connsiteX83" fmla="*/ 2074955 w 5375755"/>
                <a:gd name="connsiteY83" fmla="*/ 241386 h 5615510"/>
                <a:gd name="connsiteX84" fmla="*/ 1487797 w 5375755"/>
                <a:gd name="connsiteY84" fmla="*/ 301157 h 5615510"/>
                <a:gd name="connsiteX85" fmla="*/ 945682 w 5375755"/>
                <a:gd name="connsiteY85" fmla="*/ 504716 h 5615510"/>
                <a:gd name="connsiteX86" fmla="*/ 476369 w 5375755"/>
                <a:gd name="connsiteY86" fmla="*/ 820450 h 5615510"/>
                <a:gd name="connsiteX87" fmla="*/ 370819 w 5375755"/>
                <a:gd name="connsiteY87" fmla="*/ 912662 h 5615510"/>
                <a:gd name="connsiteX88" fmla="*/ 344646 w 5375755"/>
                <a:gd name="connsiteY88" fmla="*/ 935717 h 5615510"/>
                <a:gd name="connsiteX89" fmla="*/ 319324 w 5375755"/>
                <a:gd name="connsiteY89" fmla="*/ 959839 h 5615510"/>
                <a:gd name="connsiteX90" fmla="*/ 268192 w 5375755"/>
                <a:gd name="connsiteY90" fmla="*/ 1007610 h 5615510"/>
                <a:gd name="connsiteX91" fmla="*/ 242505 w 5375755"/>
                <a:gd name="connsiteY91" fmla="*/ 1031375 h 5615510"/>
                <a:gd name="connsiteX92" fmla="*/ 217913 w 5375755"/>
                <a:gd name="connsiteY92" fmla="*/ 1056212 h 5615510"/>
                <a:gd name="connsiteX93" fmla="*/ 168607 w 5375755"/>
                <a:gd name="connsiteY93" fmla="*/ 1105883 h 5615510"/>
                <a:gd name="connsiteX94" fmla="*/ 121371 w 5375755"/>
                <a:gd name="connsiteY94" fmla="*/ 1157575 h 5615510"/>
                <a:gd name="connsiteX95" fmla="*/ 75353 w 5375755"/>
                <a:gd name="connsiteY95" fmla="*/ 1210454 h 5615510"/>
                <a:gd name="connsiteX96" fmla="*/ 0 w 5375755"/>
                <a:gd name="connsiteY96" fmla="*/ 1310828 h 5615510"/>
                <a:gd name="connsiteX97" fmla="*/ 0 w 5375755"/>
                <a:gd name="connsiteY97" fmla="*/ 651493 h 5615510"/>
                <a:gd name="connsiteX98" fmla="*/ 16186 w 5375755"/>
                <a:gd name="connsiteY98" fmla="*/ 636856 h 5615510"/>
                <a:gd name="connsiteX99" fmla="*/ 47352 w 5375755"/>
                <a:gd name="connsiteY99" fmla="*/ 609763 h 5615510"/>
                <a:gd name="connsiteX100" fmla="*/ 80102 w 5375755"/>
                <a:gd name="connsiteY100" fmla="*/ 584332 h 5615510"/>
                <a:gd name="connsiteX101" fmla="*/ 213774 w 5375755"/>
                <a:gd name="connsiteY101" fmla="*/ 486653 h 5615510"/>
                <a:gd name="connsiteX102" fmla="*/ 803123 w 5375755"/>
                <a:gd name="connsiteY102" fmla="*/ 190408 h 5615510"/>
                <a:gd name="connsiteX103" fmla="*/ 1437151 w 5375755"/>
                <a:gd name="connsiteY103" fmla="*/ 40681 h 5615510"/>
                <a:gd name="connsiteX104" fmla="*/ 2077511 w 5375755"/>
                <a:gd name="connsiteY104" fmla="*/ 40 h 5615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5375755" h="5615510">
                  <a:moveTo>
                    <a:pt x="0" y="5335055"/>
                  </a:moveTo>
                  <a:lnTo>
                    <a:pt x="59892" y="5413392"/>
                  </a:lnTo>
                  <a:lnTo>
                    <a:pt x="256379" y="5615510"/>
                  </a:lnTo>
                  <a:lnTo>
                    <a:pt x="0" y="5615510"/>
                  </a:lnTo>
                  <a:close/>
                  <a:moveTo>
                    <a:pt x="2077511" y="40"/>
                  </a:moveTo>
                  <a:cubicBezTo>
                    <a:pt x="2500927" y="1109"/>
                    <a:pt x="2931893" y="64446"/>
                    <a:pt x="3337290" y="214650"/>
                  </a:cubicBezTo>
                  <a:lnTo>
                    <a:pt x="3412892" y="243763"/>
                  </a:lnTo>
                  <a:lnTo>
                    <a:pt x="3450754" y="258260"/>
                  </a:lnTo>
                  <a:cubicBezTo>
                    <a:pt x="3463171" y="263488"/>
                    <a:pt x="3475466" y="269074"/>
                    <a:pt x="3487885" y="274541"/>
                  </a:cubicBezTo>
                  <a:lnTo>
                    <a:pt x="3562025" y="307575"/>
                  </a:lnTo>
                  <a:lnTo>
                    <a:pt x="3599156" y="324092"/>
                  </a:lnTo>
                  <a:cubicBezTo>
                    <a:pt x="3611452" y="329796"/>
                    <a:pt x="3623262" y="336214"/>
                    <a:pt x="3635434" y="342393"/>
                  </a:cubicBezTo>
                  <a:lnTo>
                    <a:pt x="3707992" y="379111"/>
                  </a:lnTo>
                  <a:lnTo>
                    <a:pt x="3744273" y="397530"/>
                  </a:lnTo>
                  <a:cubicBezTo>
                    <a:pt x="3756203" y="403948"/>
                    <a:pt x="3767769" y="410958"/>
                    <a:pt x="3779576" y="417612"/>
                  </a:cubicBezTo>
                  <a:lnTo>
                    <a:pt x="3850188" y="458253"/>
                  </a:lnTo>
                  <a:lnTo>
                    <a:pt x="3885491" y="478692"/>
                  </a:lnTo>
                  <a:lnTo>
                    <a:pt x="3919702" y="500675"/>
                  </a:lnTo>
                  <a:cubicBezTo>
                    <a:pt x="4103287" y="616773"/>
                    <a:pt x="4275308" y="752241"/>
                    <a:pt x="4430528" y="904463"/>
                  </a:cubicBezTo>
                  <a:cubicBezTo>
                    <a:pt x="4585261" y="1057161"/>
                    <a:pt x="4725142" y="1225189"/>
                    <a:pt x="4845178" y="1405811"/>
                  </a:cubicBezTo>
                  <a:cubicBezTo>
                    <a:pt x="4965703" y="1586197"/>
                    <a:pt x="5067113" y="1778585"/>
                    <a:pt x="5150018" y="1977985"/>
                  </a:cubicBezTo>
                  <a:cubicBezTo>
                    <a:pt x="5231586" y="2177739"/>
                    <a:pt x="5299274" y="2384029"/>
                    <a:pt x="5335796" y="2596262"/>
                  </a:cubicBezTo>
                  <a:cubicBezTo>
                    <a:pt x="5354302" y="2702260"/>
                    <a:pt x="5365137" y="2809325"/>
                    <a:pt x="5370737" y="2916275"/>
                  </a:cubicBezTo>
                  <a:cubicBezTo>
                    <a:pt x="5372928" y="2943012"/>
                    <a:pt x="5373293" y="2969748"/>
                    <a:pt x="5373779" y="2996603"/>
                  </a:cubicBezTo>
                  <a:lnTo>
                    <a:pt x="5375363" y="3076816"/>
                  </a:lnTo>
                  <a:cubicBezTo>
                    <a:pt x="5376335" y="3103553"/>
                    <a:pt x="5375242" y="3130289"/>
                    <a:pt x="5374875" y="3157026"/>
                  </a:cubicBezTo>
                  <a:lnTo>
                    <a:pt x="5372928" y="3237119"/>
                  </a:lnTo>
                  <a:cubicBezTo>
                    <a:pt x="5365379" y="3450659"/>
                    <a:pt x="5323866" y="3661584"/>
                    <a:pt x="5273343" y="3866566"/>
                  </a:cubicBezTo>
                  <a:cubicBezTo>
                    <a:pt x="5259952" y="3917783"/>
                    <a:pt x="5246924" y="3968880"/>
                    <a:pt x="5234628" y="4019859"/>
                  </a:cubicBezTo>
                  <a:lnTo>
                    <a:pt x="5213811" y="4095911"/>
                  </a:lnTo>
                  <a:lnTo>
                    <a:pt x="5193968" y="4172081"/>
                  </a:lnTo>
                  <a:lnTo>
                    <a:pt x="5172177" y="4247778"/>
                  </a:lnTo>
                  <a:cubicBezTo>
                    <a:pt x="5164993" y="4272969"/>
                    <a:pt x="5158540" y="4298398"/>
                    <a:pt x="5150628" y="4323353"/>
                  </a:cubicBezTo>
                  <a:cubicBezTo>
                    <a:pt x="5134313" y="4373263"/>
                    <a:pt x="5119341" y="4423529"/>
                    <a:pt x="5102419" y="4473200"/>
                  </a:cubicBezTo>
                  <a:cubicBezTo>
                    <a:pt x="5034243" y="4671767"/>
                    <a:pt x="4954259" y="4867601"/>
                    <a:pt x="4854188" y="5055591"/>
                  </a:cubicBezTo>
                  <a:cubicBezTo>
                    <a:pt x="4754359" y="5243344"/>
                    <a:pt x="4633957" y="5423135"/>
                    <a:pt x="4489816" y="5584627"/>
                  </a:cubicBezTo>
                  <a:lnTo>
                    <a:pt x="4462155" y="5615510"/>
                  </a:lnTo>
                  <a:lnTo>
                    <a:pt x="3923435" y="5615510"/>
                  </a:lnTo>
                  <a:lnTo>
                    <a:pt x="3957928" y="5587004"/>
                  </a:lnTo>
                  <a:cubicBezTo>
                    <a:pt x="3976310" y="5572031"/>
                    <a:pt x="3993111" y="5555276"/>
                    <a:pt x="4011007" y="5539828"/>
                  </a:cubicBezTo>
                  <a:cubicBezTo>
                    <a:pt x="4028661" y="5524024"/>
                    <a:pt x="4046557" y="5508576"/>
                    <a:pt x="4064574" y="5493126"/>
                  </a:cubicBezTo>
                  <a:cubicBezTo>
                    <a:pt x="4082226" y="5477442"/>
                    <a:pt x="4098661" y="5460330"/>
                    <a:pt x="4116071" y="5444288"/>
                  </a:cubicBezTo>
                  <a:lnTo>
                    <a:pt x="4167810" y="5395567"/>
                  </a:lnTo>
                  <a:lnTo>
                    <a:pt x="4217116" y="5344469"/>
                  </a:lnTo>
                  <a:cubicBezTo>
                    <a:pt x="4348232" y="5207933"/>
                    <a:pt x="4468633" y="5059512"/>
                    <a:pt x="4572234" y="4898614"/>
                  </a:cubicBezTo>
                  <a:cubicBezTo>
                    <a:pt x="4675838" y="4737955"/>
                    <a:pt x="4762517" y="4564699"/>
                    <a:pt x="4824361" y="4382650"/>
                  </a:cubicBezTo>
                  <a:cubicBezTo>
                    <a:pt x="4833127" y="4360192"/>
                    <a:pt x="4838971" y="4336781"/>
                    <a:pt x="4846153" y="4313966"/>
                  </a:cubicBezTo>
                  <a:lnTo>
                    <a:pt x="4866970" y="4244925"/>
                  </a:lnTo>
                  <a:cubicBezTo>
                    <a:pt x="4879267" y="4198463"/>
                    <a:pt x="4890224" y="4151643"/>
                    <a:pt x="4901059" y="4104823"/>
                  </a:cubicBezTo>
                  <a:cubicBezTo>
                    <a:pt x="4910066" y="4057529"/>
                    <a:pt x="4917371" y="4009996"/>
                    <a:pt x="4924432" y="3962583"/>
                  </a:cubicBezTo>
                  <a:cubicBezTo>
                    <a:pt x="4928937" y="3914574"/>
                    <a:pt x="4933441" y="3866805"/>
                    <a:pt x="4935997" y="3818915"/>
                  </a:cubicBezTo>
                  <a:cubicBezTo>
                    <a:pt x="4943912" y="3626528"/>
                    <a:pt x="4926016" y="3435329"/>
                    <a:pt x="4908606" y="3247695"/>
                  </a:cubicBezTo>
                  <a:lnTo>
                    <a:pt x="4900936" y="3177346"/>
                  </a:lnTo>
                  <a:cubicBezTo>
                    <a:pt x="4898380" y="3153937"/>
                    <a:pt x="4896431" y="3130528"/>
                    <a:pt x="4892415" y="3107235"/>
                  </a:cubicBezTo>
                  <a:lnTo>
                    <a:pt x="4882068" y="3037482"/>
                  </a:lnTo>
                  <a:cubicBezTo>
                    <a:pt x="4878658" y="3014192"/>
                    <a:pt x="4875370" y="2991019"/>
                    <a:pt x="4870744" y="2967966"/>
                  </a:cubicBezTo>
                  <a:lnTo>
                    <a:pt x="4857839" y="2898806"/>
                  </a:lnTo>
                  <a:lnTo>
                    <a:pt x="4851753" y="2864227"/>
                  </a:lnTo>
                  <a:cubicBezTo>
                    <a:pt x="4849562" y="2852699"/>
                    <a:pt x="4846762" y="2841292"/>
                    <a:pt x="4844327" y="2829883"/>
                  </a:cubicBezTo>
                  <a:cubicBezTo>
                    <a:pt x="4839213" y="2807069"/>
                    <a:pt x="4834587" y="2784134"/>
                    <a:pt x="4829961" y="2761200"/>
                  </a:cubicBezTo>
                  <a:lnTo>
                    <a:pt x="4823145" y="2726858"/>
                  </a:lnTo>
                  <a:lnTo>
                    <a:pt x="4815231" y="2692753"/>
                  </a:lnTo>
                  <a:cubicBezTo>
                    <a:pt x="4774813" y="2510703"/>
                    <a:pt x="4732326" y="2328891"/>
                    <a:pt x="4669993" y="2152784"/>
                  </a:cubicBezTo>
                  <a:cubicBezTo>
                    <a:pt x="4609122" y="1976321"/>
                    <a:pt x="4533033" y="1804847"/>
                    <a:pt x="4442458" y="1640978"/>
                  </a:cubicBezTo>
                  <a:lnTo>
                    <a:pt x="4408371" y="1579425"/>
                  </a:lnTo>
                  <a:lnTo>
                    <a:pt x="4371484" y="1519652"/>
                  </a:lnTo>
                  <a:cubicBezTo>
                    <a:pt x="4359188" y="1499689"/>
                    <a:pt x="4347378" y="1479368"/>
                    <a:pt x="4334596" y="1459643"/>
                  </a:cubicBezTo>
                  <a:lnTo>
                    <a:pt x="4295030" y="1401416"/>
                  </a:lnTo>
                  <a:cubicBezTo>
                    <a:pt x="4281639" y="1382164"/>
                    <a:pt x="4269220" y="1362083"/>
                    <a:pt x="4254977" y="1343307"/>
                  </a:cubicBezTo>
                  <a:lnTo>
                    <a:pt x="4212611" y="1286862"/>
                  </a:lnTo>
                  <a:lnTo>
                    <a:pt x="4191429" y="1258581"/>
                  </a:lnTo>
                  <a:lnTo>
                    <a:pt x="4180836" y="1244439"/>
                  </a:lnTo>
                  <a:lnTo>
                    <a:pt x="4169514" y="1230893"/>
                  </a:lnTo>
                  <a:lnTo>
                    <a:pt x="4124227" y="1176587"/>
                  </a:lnTo>
                  <a:cubicBezTo>
                    <a:pt x="4002851" y="1032207"/>
                    <a:pt x="3866014" y="899117"/>
                    <a:pt x="3714323" y="783019"/>
                  </a:cubicBezTo>
                  <a:cubicBezTo>
                    <a:pt x="3638479" y="724910"/>
                    <a:pt x="3559225" y="670723"/>
                    <a:pt x="3476929" y="620814"/>
                  </a:cubicBezTo>
                  <a:cubicBezTo>
                    <a:pt x="3394266" y="571737"/>
                    <a:pt x="3308926" y="526105"/>
                    <a:pt x="3220419" y="486297"/>
                  </a:cubicBezTo>
                  <a:cubicBezTo>
                    <a:pt x="3043894" y="405848"/>
                    <a:pt x="2856534" y="346077"/>
                    <a:pt x="2664061" y="305675"/>
                  </a:cubicBezTo>
                  <a:lnTo>
                    <a:pt x="2591868" y="290463"/>
                  </a:lnTo>
                  <a:cubicBezTo>
                    <a:pt x="2567641" y="286304"/>
                    <a:pt x="2543173" y="282976"/>
                    <a:pt x="2518823" y="279174"/>
                  </a:cubicBezTo>
                  <a:cubicBezTo>
                    <a:pt x="2470005" y="272044"/>
                    <a:pt x="2421432" y="263370"/>
                    <a:pt x="2372003" y="259686"/>
                  </a:cubicBezTo>
                  <a:lnTo>
                    <a:pt x="2298107" y="252794"/>
                  </a:lnTo>
                  <a:cubicBezTo>
                    <a:pt x="2273515" y="250537"/>
                    <a:pt x="2248924" y="247922"/>
                    <a:pt x="2223967" y="247446"/>
                  </a:cubicBezTo>
                  <a:lnTo>
                    <a:pt x="2074955" y="241386"/>
                  </a:lnTo>
                  <a:cubicBezTo>
                    <a:pt x="1875907" y="237820"/>
                    <a:pt x="1678566" y="256716"/>
                    <a:pt x="1487797" y="301157"/>
                  </a:cubicBezTo>
                  <a:cubicBezTo>
                    <a:pt x="1297028" y="345244"/>
                    <a:pt x="1114780" y="415950"/>
                    <a:pt x="945682" y="504716"/>
                  </a:cubicBezTo>
                  <a:cubicBezTo>
                    <a:pt x="776462" y="593601"/>
                    <a:pt x="620269" y="700906"/>
                    <a:pt x="476369" y="820450"/>
                  </a:cubicBezTo>
                  <a:cubicBezTo>
                    <a:pt x="439239" y="848851"/>
                    <a:pt x="406003" y="882123"/>
                    <a:pt x="370819" y="912662"/>
                  </a:cubicBezTo>
                  <a:lnTo>
                    <a:pt x="344646" y="935717"/>
                  </a:lnTo>
                  <a:cubicBezTo>
                    <a:pt x="336001" y="943560"/>
                    <a:pt x="327845" y="951878"/>
                    <a:pt x="319324" y="959839"/>
                  </a:cubicBezTo>
                  <a:cubicBezTo>
                    <a:pt x="302400" y="975882"/>
                    <a:pt x="285479" y="991924"/>
                    <a:pt x="268192" y="1007610"/>
                  </a:cubicBezTo>
                  <a:cubicBezTo>
                    <a:pt x="259671" y="1015571"/>
                    <a:pt x="250782" y="1023176"/>
                    <a:pt x="242505" y="1031375"/>
                  </a:cubicBezTo>
                  <a:lnTo>
                    <a:pt x="217913" y="1056212"/>
                  </a:lnTo>
                  <a:lnTo>
                    <a:pt x="168607" y="1105883"/>
                  </a:lnTo>
                  <a:cubicBezTo>
                    <a:pt x="151686" y="1122044"/>
                    <a:pt x="136832" y="1140107"/>
                    <a:pt x="121371" y="1157575"/>
                  </a:cubicBezTo>
                  <a:lnTo>
                    <a:pt x="75353" y="1210454"/>
                  </a:lnTo>
                  <a:lnTo>
                    <a:pt x="0" y="1310828"/>
                  </a:lnTo>
                  <a:lnTo>
                    <a:pt x="0" y="651493"/>
                  </a:lnTo>
                  <a:lnTo>
                    <a:pt x="16186" y="636856"/>
                  </a:lnTo>
                  <a:cubicBezTo>
                    <a:pt x="26535" y="627824"/>
                    <a:pt x="36640" y="618555"/>
                    <a:pt x="47352" y="609763"/>
                  </a:cubicBezTo>
                  <a:lnTo>
                    <a:pt x="80102" y="584332"/>
                  </a:lnTo>
                  <a:cubicBezTo>
                    <a:pt x="124050" y="550823"/>
                    <a:pt x="167268" y="516718"/>
                    <a:pt x="213774" y="486653"/>
                  </a:cubicBezTo>
                  <a:cubicBezTo>
                    <a:pt x="396264" y="362000"/>
                    <a:pt x="596163" y="263132"/>
                    <a:pt x="803123" y="190408"/>
                  </a:cubicBezTo>
                  <a:cubicBezTo>
                    <a:pt x="1010205" y="117207"/>
                    <a:pt x="1223860" y="70626"/>
                    <a:pt x="1437151" y="40681"/>
                  </a:cubicBezTo>
                  <a:cubicBezTo>
                    <a:pt x="1651051" y="11329"/>
                    <a:pt x="1865437" y="-791"/>
                    <a:pt x="2077511" y="4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Freeform: Shape 26">
              <a:extLst>
                <a:ext uri="{FF2B5EF4-FFF2-40B4-BE49-F238E27FC236}">
                  <a16:creationId xmlns:a16="http://schemas.microsoft.com/office/drawing/2014/main" id="{4D75162F-FAE3-41E9-8048-074173F438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301814"/>
              <a:ext cx="5373609" cy="5561548"/>
            </a:xfrm>
            <a:custGeom>
              <a:avLst/>
              <a:gdLst>
                <a:gd name="connsiteX0" fmla="*/ 0 w 5357389"/>
                <a:gd name="connsiteY0" fmla="*/ 5102840 h 5648266"/>
                <a:gd name="connsiteX1" fmla="*/ 70970 w 5357389"/>
                <a:gd name="connsiteY1" fmla="*/ 5197196 h 5648266"/>
                <a:gd name="connsiteX2" fmla="*/ 412303 w 5357389"/>
                <a:gd name="connsiteY2" fmla="*/ 5526538 h 5648266"/>
                <a:gd name="connsiteX3" fmla="*/ 589818 w 5357389"/>
                <a:gd name="connsiteY3" fmla="*/ 5648266 h 5648266"/>
                <a:gd name="connsiteX4" fmla="*/ 0 w 5357389"/>
                <a:gd name="connsiteY4" fmla="*/ 5648266 h 5648266"/>
                <a:gd name="connsiteX5" fmla="*/ 1924604 w 5357389"/>
                <a:gd name="connsiteY5" fmla="*/ 0 h 5648266"/>
                <a:gd name="connsiteX6" fmla="*/ 2045371 w 5357389"/>
                <a:gd name="connsiteY6" fmla="*/ 1902 h 5648266"/>
                <a:gd name="connsiteX7" fmla="*/ 2052920 w 5357389"/>
                <a:gd name="connsiteY7" fmla="*/ 1902 h 5648266"/>
                <a:gd name="connsiteX8" fmla="*/ 4545522 w 5357389"/>
                <a:gd name="connsiteY8" fmla="*/ 5554508 h 5648266"/>
                <a:gd name="connsiteX9" fmla="*/ 4452220 w 5357389"/>
                <a:gd name="connsiteY9" fmla="*/ 5648266 h 5648266"/>
                <a:gd name="connsiteX10" fmla="*/ 3478528 w 5357389"/>
                <a:gd name="connsiteY10" fmla="*/ 5648266 h 5648266"/>
                <a:gd name="connsiteX11" fmla="*/ 3483103 w 5357389"/>
                <a:gd name="connsiteY11" fmla="*/ 5646028 h 5648266"/>
                <a:gd name="connsiteX12" fmla="*/ 4076991 w 5357389"/>
                <a:gd name="connsiteY12" fmla="*/ 5174738 h 5648266"/>
                <a:gd name="connsiteX13" fmla="*/ 4577714 w 5357389"/>
                <a:gd name="connsiteY13" fmla="*/ 4329730 h 5648266"/>
                <a:gd name="connsiteX14" fmla="*/ 4748517 w 5357389"/>
                <a:gd name="connsiteY14" fmla="*/ 3328934 h 5648266"/>
                <a:gd name="connsiteX15" fmla="*/ 4573086 w 5357389"/>
                <a:gd name="connsiteY15" fmla="*/ 2305681 h 5648266"/>
                <a:gd name="connsiteX16" fmla="*/ 4062990 w 5357389"/>
                <a:gd name="connsiteY16" fmla="*/ 1432628 h 5648266"/>
                <a:gd name="connsiteX17" fmla="*/ 3238436 w 5357389"/>
                <a:gd name="connsiteY17" fmla="*/ 829917 h 5648266"/>
                <a:gd name="connsiteX18" fmla="*/ 2052676 w 5357389"/>
                <a:gd name="connsiteY18" fmla="*/ 596176 h 5648266"/>
                <a:gd name="connsiteX19" fmla="*/ 2046467 w 5357389"/>
                <a:gd name="connsiteY19" fmla="*/ 596176 h 5648266"/>
                <a:gd name="connsiteX20" fmla="*/ 2035997 w 5357389"/>
                <a:gd name="connsiteY20" fmla="*/ 596176 h 5648266"/>
                <a:gd name="connsiteX21" fmla="*/ 2025528 w 5357389"/>
                <a:gd name="connsiteY21" fmla="*/ 595819 h 5648266"/>
                <a:gd name="connsiteX22" fmla="*/ 1924604 w 5357389"/>
                <a:gd name="connsiteY22" fmla="*/ 594155 h 5648266"/>
                <a:gd name="connsiteX23" fmla="*/ 847193 w 5357389"/>
                <a:gd name="connsiteY23" fmla="*/ 822074 h 5648266"/>
                <a:gd name="connsiteX24" fmla="*/ 90693 w 5357389"/>
                <a:gd name="connsiteY24" fmla="*/ 1417655 h 5648266"/>
                <a:gd name="connsiteX25" fmla="*/ 0 w 5357389"/>
                <a:gd name="connsiteY25" fmla="*/ 1539648 h 5648266"/>
                <a:gd name="connsiteX26" fmla="*/ 0 w 5357389"/>
                <a:gd name="connsiteY26" fmla="*/ 663336 h 5648266"/>
                <a:gd name="connsiteX27" fmla="*/ 63688 w 5357389"/>
                <a:gd name="connsiteY27" fmla="*/ 607678 h 5648266"/>
                <a:gd name="connsiteX28" fmla="*/ 1924604 w 5357389"/>
                <a:gd name="connsiteY28" fmla="*/ 0 h 5648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357389" h="5648266">
                  <a:moveTo>
                    <a:pt x="0" y="5102840"/>
                  </a:moveTo>
                  <a:lnTo>
                    <a:pt x="70970" y="5197196"/>
                  </a:lnTo>
                  <a:cubicBezTo>
                    <a:pt x="174146" y="5320841"/>
                    <a:pt x="288218" y="5430849"/>
                    <a:pt x="412303" y="5526538"/>
                  </a:cubicBezTo>
                  <a:lnTo>
                    <a:pt x="589818" y="5648266"/>
                  </a:lnTo>
                  <a:lnTo>
                    <a:pt x="0" y="5648266"/>
                  </a:lnTo>
                  <a:close/>
                  <a:moveTo>
                    <a:pt x="1924604" y="0"/>
                  </a:moveTo>
                  <a:cubicBezTo>
                    <a:pt x="1964778" y="0"/>
                    <a:pt x="2004467" y="595"/>
                    <a:pt x="2045371" y="1902"/>
                  </a:cubicBezTo>
                  <a:cubicBezTo>
                    <a:pt x="2047806" y="1902"/>
                    <a:pt x="2050485" y="1902"/>
                    <a:pt x="2052920" y="1902"/>
                  </a:cubicBezTo>
                  <a:cubicBezTo>
                    <a:pt x="5302775" y="1902"/>
                    <a:pt x="6200906" y="3703639"/>
                    <a:pt x="4545522" y="5554508"/>
                  </a:cubicBezTo>
                  <a:lnTo>
                    <a:pt x="4452220" y="5648266"/>
                  </a:lnTo>
                  <a:lnTo>
                    <a:pt x="3478528" y="5648266"/>
                  </a:lnTo>
                  <a:lnTo>
                    <a:pt x="3483103" y="5646028"/>
                  </a:lnTo>
                  <a:cubicBezTo>
                    <a:pt x="3706951" y="5521384"/>
                    <a:pt x="3905975" y="5363502"/>
                    <a:pt x="4076991" y="5174738"/>
                  </a:cubicBezTo>
                  <a:cubicBezTo>
                    <a:pt x="4293812" y="4935413"/>
                    <a:pt x="4462303" y="4651049"/>
                    <a:pt x="4577714" y="4329730"/>
                  </a:cubicBezTo>
                  <a:cubicBezTo>
                    <a:pt x="4691055" y="4013996"/>
                    <a:pt x="4748517" y="3677348"/>
                    <a:pt x="4748517" y="3328934"/>
                  </a:cubicBezTo>
                  <a:cubicBezTo>
                    <a:pt x="4748517" y="2975531"/>
                    <a:pt x="4689471" y="2631278"/>
                    <a:pt x="4573086" y="2305681"/>
                  </a:cubicBezTo>
                  <a:cubicBezTo>
                    <a:pt x="4454875" y="1974973"/>
                    <a:pt x="4283221" y="1681223"/>
                    <a:pt x="4062990" y="1432628"/>
                  </a:cubicBezTo>
                  <a:cubicBezTo>
                    <a:pt x="3833143" y="1173101"/>
                    <a:pt x="3555695" y="970375"/>
                    <a:pt x="3238436" y="829917"/>
                  </a:cubicBezTo>
                  <a:cubicBezTo>
                    <a:pt x="2888066" y="674842"/>
                    <a:pt x="2489118" y="596176"/>
                    <a:pt x="2052676" y="596176"/>
                  </a:cubicBezTo>
                  <a:lnTo>
                    <a:pt x="2046467" y="596176"/>
                  </a:lnTo>
                  <a:lnTo>
                    <a:pt x="2035997" y="596176"/>
                  </a:lnTo>
                  <a:lnTo>
                    <a:pt x="2025528" y="595819"/>
                  </a:lnTo>
                  <a:cubicBezTo>
                    <a:pt x="1991318" y="594632"/>
                    <a:pt x="1958326" y="594155"/>
                    <a:pt x="1924604" y="594155"/>
                  </a:cubicBezTo>
                  <a:cubicBezTo>
                    <a:pt x="1527726" y="594155"/>
                    <a:pt x="1165303" y="670802"/>
                    <a:pt x="847193" y="822074"/>
                  </a:cubicBezTo>
                  <a:cubicBezTo>
                    <a:pt x="556962" y="960155"/>
                    <a:pt x="302400" y="1160504"/>
                    <a:pt x="90693" y="1417655"/>
                  </a:cubicBezTo>
                  <a:lnTo>
                    <a:pt x="0" y="1539648"/>
                  </a:lnTo>
                  <a:lnTo>
                    <a:pt x="0" y="663336"/>
                  </a:lnTo>
                  <a:lnTo>
                    <a:pt x="63688" y="607678"/>
                  </a:lnTo>
                  <a:cubicBezTo>
                    <a:pt x="544246" y="231497"/>
                    <a:pt x="1165235" y="0"/>
                    <a:pt x="1924604" y="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5" name="Content Placeholder 4" descr="A person standing in a field&#10;&#10;Description automatically generated with medium confidence">
            <a:extLst>
              <a:ext uri="{FF2B5EF4-FFF2-40B4-BE49-F238E27FC236}">
                <a16:creationId xmlns:a16="http://schemas.microsoft.com/office/drawing/2014/main" id="{5BDEA50A-BBA2-766A-3573-35F1FB9AE85C}"/>
              </a:ext>
            </a:extLst>
          </p:cNvPr>
          <p:cNvPicPr>
            <a:picLocks noGrp="1" noChangeAspect="1"/>
          </p:cNvPicPr>
          <p:nvPr>
            <p:ph idx="1"/>
          </p:nvPr>
        </p:nvPicPr>
        <p:blipFill rotWithShape="1">
          <a:blip r:embed="rId3">
            <a:alphaModFix/>
            <a:extLst>
              <a:ext uri="{28A0092B-C50C-407E-A947-70E740481C1C}">
                <a14:useLocalDpi xmlns:a14="http://schemas.microsoft.com/office/drawing/2010/main" val="0"/>
              </a:ext>
            </a:extLst>
          </a:blip>
          <a:srcRect l="8681" r="8109" b="-1"/>
          <a:stretch/>
        </p:blipFill>
        <p:spPr>
          <a:xfrm>
            <a:off x="4074406" y="1"/>
            <a:ext cx="3975445" cy="3189088"/>
          </a:xfrm>
          <a:custGeom>
            <a:avLst/>
            <a:gdLst/>
            <a:ahLst/>
            <a:cxnLst/>
            <a:rect l="l" t="t" r="r" b="b"/>
            <a:pathLst>
              <a:path w="4215670" h="3381796">
                <a:moveTo>
                  <a:pt x="431362" y="0"/>
                </a:moveTo>
                <a:lnTo>
                  <a:pt x="3784309" y="0"/>
                </a:lnTo>
                <a:lnTo>
                  <a:pt x="3855685" y="95451"/>
                </a:lnTo>
                <a:cubicBezTo>
                  <a:pt x="4082961" y="431863"/>
                  <a:pt x="4215670" y="837414"/>
                  <a:pt x="4215670" y="1273961"/>
                </a:cubicBezTo>
                <a:cubicBezTo>
                  <a:pt x="4215670" y="2438087"/>
                  <a:pt x="3271960" y="3381796"/>
                  <a:pt x="2107836" y="3381796"/>
                </a:cubicBezTo>
                <a:cubicBezTo>
                  <a:pt x="943711" y="3381796"/>
                  <a:pt x="0" y="2438087"/>
                  <a:pt x="0" y="1273961"/>
                </a:cubicBezTo>
                <a:cubicBezTo>
                  <a:pt x="0" y="837414"/>
                  <a:pt x="132710" y="431863"/>
                  <a:pt x="359986" y="95451"/>
                </a:cubicBezTo>
                <a:close/>
              </a:path>
            </a:pathLst>
          </a:custGeom>
          <a:effectLst>
            <a:softEdge rad="0"/>
          </a:effectLst>
        </p:spPr>
      </p:pic>
      <p:grpSp>
        <p:nvGrpSpPr>
          <p:cNvPr id="29" name="Group 28">
            <a:extLst>
              <a:ext uri="{FF2B5EF4-FFF2-40B4-BE49-F238E27FC236}">
                <a16:creationId xmlns:a16="http://schemas.microsoft.com/office/drawing/2014/main" id="{19A5CE6D-B0CD-44A3-A50A-64467EB0712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31051" y="0"/>
            <a:ext cx="4181070" cy="3274319"/>
            <a:chOff x="3901945" y="8190"/>
            <a:chExt cx="4337554" cy="3396866"/>
          </a:xfrm>
        </p:grpSpPr>
        <p:sp>
          <p:nvSpPr>
            <p:cNvPr id="30" name="Freeform: Shape 29">
              <a:extLst>
                <a:ext uri="{FF2B5EF4-FFF2-40B4-BE49-F238E27FC236}">
                  <a16:creationId xmlns:a16="http://schemas.microsoft.com/office/drawing/2014/main" id="{3B81239D-E5B6-4FF4-88B8-790269C5F3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79804" y="8191"/>
              <a:ext cx="4113464" cy="3186653"/>
            </a:xfrm>
            <a:custGeom>
              <a:avLst/>
              <a:gdLst>
                <a:gd name="connsiteX0" fmla="*/ 531280 w 4113464"/>
                <a:gd name="connsiteY0" fmla="*/ 0 h 3186653"/>
                <a:gd name="connsiteX1" fmla="*/ 785823 w 4113464"/>
                <a:gd name="connsiteY1" fmla="*/ 0 h 3186653"/>
                <a:gd name="connsiteX2" fmla="*/ 733553 w 4113464"/>
                <a:gd name="connsiteY2" fmla="*/ 43575 h 3186653"/>
                <a:gd name="connsiteX3" fmla="*/ 489421 w 4113464"/>
                <a:gd name="connsiteY3" fmla="*/ 305636 h 3186653"/>
                <a:gd name="connsiteX4" fmla="*/ 296400 w 4113464"/>
                <a:gd name="connsiteY4" fmla="*/ 606590 h 3186653"/>
                <a:gd name="connsiteX5" fmla="*/ 165405 w 4113464"/>
                <a:gd name="connsiteY5" fmla="*/ 939280 h 3186653"/>
                <a:gd name="connsiteX6" fmla="*/ 117765 w 4113464"/>
                <a:gd name="connsiteY6" fmla="*/ 1293947 h 3186653"/>
                <a:gd name="connsiteX7" fmla="*/ 137862 w 4113464"/>
                <a:gd name="connsiteY7" fmla="*/ 1467594 h 3186653"/>
                <a:gd name="connsiteX8" fmla="*/ 197214 w 4113464"/>
                <a:gd name="connsiteY8" fmla="*/ 1630036 h 3186653"/>
                <a:gd name="connsiteX9" fmla="*/ 238638 w 4113464"/>
                <a:gd name="connsiteY9" fmla="*/ 1706521 h 3186653"/>
                <a:gd name="connsiteX10" fmla="*/ 286206 w 4113464"/>
                <a:gd name="connsiteY10" fmla="*/ 1780549 h 3186653"/>
                <a:gd name="connsiteX11" fmla="*/ 396091 w 4113464"/>
                <a:gd name="connsiteY11" fmla="*/ 1923616 h 3186653"/>
                <a:gd name="connsiteX12" fmla="*/ 515012 w 4113464"/>
                <a:gd name="connsiteY12" fmla="*/ 2067767 h 3186653"/>
                <a:gd name="connsiteX13" fmla="*/ 574148 w 4113464"/>
                <a:gd name="connsiteY13" fmla="*/ 2143024 h 3186653"/>
                <a:gd name="connsiteX14" fmla="*/ 602559 w 4113464"/>
                <a:gd name="connsiteY14" fmla="*/ 2179965 h 3186653"/>
                <a:gd name="connsiteX15" fmla="*/ 630391 w 4113464"/>
                <a:gd name="connsiteY15" fmla="*/ 2215316 h 3186653"/>
                <a:gd name="connsiteX16" fmla="*/ 869535 w 4113464"/>
                <a:gd name="connsiteY16" fmla="*/ 2476581 h 3186653"/>
                <a:gd name="connsiteX17" fmla="*/ 996698 w 4113464"/>
                <a:gd name="connsiteY17" fmla="*/ 2594129 h 3186653"/>
                <a:gd name="connsiteX18" fmla="*/ 1129861 w 4113464"/>
                <a:gd name="connsiteY18" fmla="*/ 2702496 h 3186653"/>
                <a:gd name="connsiteX19" fmla="*/ 1427345 w 4113464"/>
                <a:gd name="connsiteY19" fmla="*/ 2873901 h 3186653"/>
                <a:gd name="connsiteX20" fmla="*/ 1593762 w 4113464"/>
                <a:gd name="connsiteY20" fmla="*/ 2922338 h 3186653"/>
                <a:gd name="connsiteX21" fmla="*/ 1636415 w 4113464"/>
                <a:gd name="connsiteY21" fmla="*/ 2930868 h 3186653"/>
                <a:gd name="connsiteX22" fmla="*/ 1679429 w 4113464"/>
                <a:gd name="connsiteY22" fmla="*/ 2938025 h 3186653"/>
                <a:gd name="connsiteX23" fmla="*/ 1766252 w 4113464"/>
                <a:gd name="connsiteY23" fmla="*/ 2948290 h 3186653"/>
                <a:gd name="connsiteX24" fmla="*/ 1809917 w 4113464"/>
                <a:gd name="connsiteY24" fmla="*/ 2951616 h 3186653"/>
                <a:gd name="connsiteX25" fmla="*/ 1853726 w 4113464"/>
                <a:gd name="connsiteY25" fmla="*/ 2953929 h 3186653"/>
                <a:gd name="connsiteX26" fmla="*/ 1897680 w 4113464"/>
                <a:gd name="connsiteY26" fmla="*/ 2954942 h 3186653"/>
                <a:gd name="connsiteX27" fmla="*/ 1941706 w 4113464"/>
                <a:gd name="connsiteY27" fmla="*/ 2954725 h 3186653"/>
                <a:gd name="connsiteX28" fmla="*/ 1963755 w 4113464"/>
                <a:gd name="connsiteY28" fmla="*/ 2954507 h 3186653"/>
                <a:gd name="connsiteX29" fmla="*/ 1985009 w 4113464"/>
                <a:gd name="connsiteY29" fmla="*/ 2953568 h 3186653"/>
                <a:gd name="connsiteX30" fmla="*/ 2006191 w 4113464"/>
                <a:gd name="connsiteY30" fmla="*/ 2952483 h 3186653"/>
                <a:gd name="connsiteX31" fmla="*/ 2027301 w 4113464"/>
                <a:gd name="connsiteY31" fmla="*/ 2950749 h 3186653"/>
                <a:gd name="connsiteX32" fmla="*/ 2111015 w 4113464"/>
                <a:gd name="connsiteY32" fmla="*/ 2940411 h 3186653"/>
                <a:gd name="connsiteX33" fmla="*/ 2429898 w 4113464"/>
                <a:gd name="connsiteY33" fmla="*/ 2835731 h 3186653"/>
                <a:gd name="connsiteX34" fmla="*/ 2724490 w 4113464"/>
                <a:gd name="connsiteY34" fmla="*/ 2652180 h 3186653"/>
                <a:gd name="connsiteX35" fmla="*/ 2795915 w 4113464"/>
                <a:gd name="connsiteY35" fmla="*/ 2598250 h 3186653"/>
                <a:gd name="connsiteX36" fmla="*/ 2867340 w 4113464"/>
                <a:gd name="connsiteY36" fmla="*/ 2542512 h 3186653"/>
                <a:gd name="connsiteX37" fmla="*/ 3011998 w 4113464"/>
                <a:gd name="connsiteY37" fmla="*/ 2426844 h 3186653"/>
                <a:gd name="connsiteX38" fmla="*/ 3309337 w 4113464"/>
                <a:gd name="connsiteY38" fmla="*/ 2202954 h 3186653"/>
                <a:gd name="connsiteX39" fmla="*/ 3586362 w 4113464"/>
                <a:gd name="connsiteY39" fmla="*/ 1980293 h 3186653"/>
                <a:gd name="connsiteX40" fmla="*/ 3807866 w 4113464"/>
                <a:gd name="connsiteY40" fmla="*/ 1725100 h 3186653"/>
                <a:gd name="connsiteX41" fmla="*/ 3883340 w 4113464"/>
                <a:gd name="connsiteY41" fmla="*/ 1576756 h 3186653"/>
                <a:gd name="connsiteX42" fmla="*/ 3929318 w 4113464"/>
                <a:gd name="connsiteY42" fmla="*/ 1414676 h 3186653"/>
                <a:gd name="connsiteX43" fmla="*/ 3942041 w 4113464"/>
                <a:gd name="connsiteY43" fmla="*/ 1329660 h 3186653"/>
                <a:gd name="connsiteX44" fmla="*/ 3944138 w 4113464"/>
                <a:gd name="connsiteY44" fmla="*/ 1308117 h 3186653"/>
                <a:gd name="connsiteX45" fmla="*/ 3945728 w 4113464"/>
                <a:gd name="connsiteY45" fmla="*/ 1286140 h 3186653"/>
                <a:gd name="connsiteX46" fmla="*/ 3948042 w 4113464"/>
                <a:gd name="connsiteY46" fmla="*/ 1240740 h 3186653"/>
                <a:gd name="connsiteX47" fmla="*/ 3944066 w 4113464"/>
                <a:gd name="connsiteY47" fmla="*/ 1059213 h 3186653"/>
                <a:gd name="connsiteX48" fmla="*/ 3918546 w 4113464"/>
                <a:gd name="connsiteY48" fmla="*/ 879928 h 3186653"/>
                <a:gd name="connsiteX49" fmla="*/ 3875243 w 4113464"/>
                <a:gd name="connsiteY49" fmla="*/ 704980 h 3186653"/>
                <a:gd name="connsiteX50" fmla="*/ 3763406 w 4113464"/>
                <a:gd name="connsiteY50" fmla="*/ 365566 h 3186653"/>
                <a:gd name="connsiteX51" fmla="*/ 3687210 w 4113464"/>
                <a:gd name="connsiteY51" fmla="*/ 204426 h 3186653"/>
                <a:gd name="connsiteX52" fmla="*/ 3665016 w 4113464"/>
                <a:gd name="connsiteY52" fmla="*/ 165822 h 3186653"/>
                <a:gd name="connsiteX53" fmla="*/ 3641666 w 4113464"/>
                <a:gd name="connsiteY53" fmla="*/ 127940 h 3186653"/>
                <a:gd name="connsiteX54" fmla="*/ 3616942 w 4113464"/>
                <a:gd name="connsiteY54" fmla="*/ 90927 h 3186653"/>
                <a:gd name="connsiteX55" fmla="*/ 3591133 w 4113464"/>
                <a:gd name="connsiteY55" fmla="*/ 54708 h 3186653"/>
                <a:gd name="connsiteX56" fmla="*/ 3544762 w 4113464"/>
                <a:gd name="connsiteY56" fmla="*/ 0 h 3186653"/>
                <a:gd name="connsiteX57" fmla="*/ 3746698 w 4113464"/>
                <a:gd name="connsiteY57" fmla="*/ 0 h 3186653"/>
                <a:gd name="connsiteX58" fmla="*/ 3747647 w 4113464"/>
                <a:gd name="connsiteY58" fmla="*/ 1356 h 3186653"/>
                <a:gd name="connsiteX59" fmla="*/ 3774540 w 4113464"/>
                <a:gd name="connsiteY59" fmla="*/ 42129 h 3186653"/>
                <a:gd name="connsiteX60" fmla="*/ 3800637 w 4113464"/>
                <a:gd name="connsiteY60" fmla="*/ 83336 h 3186653"/>
                <a:gd name="connsiteX61" fmla="*/ 3825795 w 4113464"/>
                <a:gd name="connsiteY61" fmla="*/ 125121 h 3186653"/>
                <a:gd name="connsiteX62" fmla="*/ 3917679 w 4113464"/>
                <a:gd name="connsiteY62" fmla="*/ 297033 h 3186653"/>
                <a:gd name="connsiteX63" fmla="*/ 4043468 w 4113464"/>
                <a:gd name="connsiteY63" fmla="*/ 664279 h 3186653"/>
                <a:gd name="connsiteX64" fmla="*/ 4072963 w 4113464"/>
                <a:gd name="connsiteY64" fmla="*/ 855348 h 3186653"/>
                <a:gd name="connsiteX65" fmla="*/ 4092121 w 4113464"/>
                <a:gd name="connsiteY65" fmla="*/ 1046562 h 3186653"/>
                <a:gd name="connsiteX66" fmla="*/ 4107375 w 4113464"/>
                <a:gd name="connsiteY66" fmla="*/ 1237776 h 3186653"/>
                <a:gd name="connsiteX67" fmla="*/ 4110483 w 4113464"/>
                <a:gd name="connsiteY67" fmla="*/ 1285706 h 3186653"/>
                <a:gd name="connsiteX68" fmla="*/ 4111857 w 4113464"/>
                <a:gd name="connsiteY68" fmla="*/ 1310358 h 3186653"/>
                <a:gd name="connsiteX69" fmla="*/ 4112869 w 4113464"/>
                <a:gd name="connsiteY69" fmla="*/ 1335443 h 3186653"/>
                <a:gd name="connsiteX70" fmla="*/ 4111495 w 4113464"/>
                <a:gd name="connsiteY70" fmla="*/ 1436508 h 3186653"/>
                <a:gd name="connsiteX71" fmla="*/ 4008551 w 4113464"/>
                <a:gd name="connsiteY71" fmla="*/ 1833467 h 3186653"/>
                <a:gd name="connsiteX72" fmla="*/ 3779745 w 4113464"/>
                <a:gd name="connsiteY72" fmla="*/ 2170567 h 3186653"/>
                <a:gd name="connsiteX73" fmla="*/ 3640292 w 4113464"/>
                <a:gd name="connsiteY73" fmla="*/ 2311104 h 3186653"/>
                <a:gd name="connsiteX74" fmla="*/ 3494912 w 4113464"/>
                <a:gd name="connsiteY74" fmla="*/ 2438845 h 3186653"/>
                <a:gd name="connsiteX75" fmla="*/ 3199597 w 4113464"/>
                <a:gd name="connsiteY75" fmla="*/ 2669024 h 3186653"/>
                <a:gd name="connsiteX76" fmla="*/ 3125280 w 4113464"/>
                <a:gd name="connsiteY76" fmla="*/ 2725196 h 3186653"/>
                <a:gd name="connsiteX77" fmla="*/ 3048939 w 4113464"/>
                <a:gd name="connsiteY77" fmla="*/ 2781728 h 3186653"/>
                <a:gd name="connsiteX78" fmla="*/ 2970719 w 4113464"/>
                <a:gd name="connsiteY78" fmla="*/ 2837538 h 3186653"/>
                <a:gd name="connsiteX79" fmla="*/ 2890040 w 4113464"/>
                <a:gd name="connsiteY79" fmla="*/ 2891758 h 3186653"/>
                <a:gd name="connsiteX80" fmla="*/ 2720658 w 4113464"/>
                <a:gd name="connsiteY80" fmla="*/ 2993546 h 3186653"/>
                <a:gd name="connsiteX81" fmla="*/ 2538481 w 4113464"/>
                <a:gd name="connsiteY81" fmla="*/ 3080080 h 3186653"/>
                <a:gd name="connsiteX82" fmla="*/ 2142029 w 4113464"/>
                <a:gd name="connsiteY82" fmla="*/ 3179627 h 3186653"/>
                <a:gd name="connsiteX83" fmla="*/ 2039952 w 4113464"/>
                <a:gd name="connsiteY83" fmla="*/ 3186061 h 3186653"/>
                <a:gd name="connsiteX84" fmla="*/ 2014433 w 4113464"/>
                <a:gd name="connsiteY84" fmla="*/ 3186639 h 3186653"/>
                <a:gd name="connsiteX85" fmla="*/ 1988985 w 4113464"/>
                <a:gd name="connsiteY85" fmla="*/ 3186494 h 3186653"/>
                <a:gd name="connsiteX86" fmla="*/ 1963611 w 4113464"/>
                <a:gd name="connsiteY86" fmla="*/ 3186205 h 3186653"/>
                <a:gd name="connsiteX87" fmla="*/ 1938959 w 4113464"/>
                <a:gd name="connsiteY87" fmla="*/ 3185266 h 3186653"/>
                <a:gd name="connsiteX88" fmla="*/ 1742034 w 4113464"/>
                <a:gd name="connsiteY88" fmla="*/ 3169578 h 3186653"/>
                <a:gd name="connsiteX89" fmla="*/ 1546338 w 4113464"/>
                <a:gd name="connsiteY89" fmla="*/ 3135022 h 3186653"/>
                <a:gd name="connsiteX90" fmla="*/ 1354112 w 4113464"/>
                <a:gd name="connsiteY90" fmla="*/ 3080875 h 3186653"/>
                <a:gd name="connsiteX91" fmla="*/ 986143 w 4113464"/>
                <a:gd name="connsiteY91" fmla="*/ 2918072 h 3186653"/>
                <a:gd name="connsiteX92" fmla="*/ 676008 w 4113464"/>
                <a:gd name="connsiteY92" fmla="*/ 2664614 h 3186653"/>
                <a:gd name="connsiteX93" fmla="*/ 550291 w 4113464"/>
                <a:gd name="connsiteY93" fmla="*/ 2512077 h 3186653"/>
                <a:gd name="connsiteX94" fmla="*/ 440479 w 4113464"/>
                <a:gd name="connsiteY94" fmla="*/ 2350575 h 3186653"/>
                <a:gd name="connsiteX95" fmla="*/ 414815 w 4113464"/>
                <a:gd name="connsiteY95" fmla="*/ 2309441 h 3186653"/>
                <a:gd name="connsiteX96" fmla="*/ 390308 w 4113464"/>
                <a:gd name="connsiteY96" fmla="*/ 2269536 h 3186653"/>
                <a:gd name="connsiteX97" fmla="*/ 341944 w 4113464"/>
                <a:gd name="connsiteY97" fmla="*/ 2192182 h 3186653"/>
                <a:gd name="connsiteX98" fmla="*/ 241746 w 4113464"/>
                <a:gd name="connsiteY98" fmla="*/ 2034151 h 3186653"/>
                <a:gd name="connsiteX99" fmla="*/ 143935 w 4113464"/>
                <a:gd name="connsiteY99" fmla="*/ 1867083 h 3186653"/>
                <a:gd name="connsiteX100" fmla="*/ 99836 w 4113464"/>
                <a:gd name="connsiteY100" fmla="*/ 1778524 h 3186653"/>
                <a:gd name="connsiteX101" fmla="*/ 62388 w 4113464"/>
                <a:gd name="connsiteY101" fmla="*/ 1685845 h 3186653"/>
                <a:gd name="connsiteX102" fmla="*/ 33688 w 4113464"/>
                <a:gd name="connsiteY102" fmla="*/ 1589696 h 3186653"/>
                <a:gd name="connsiteX103" fmla="*/ 22989 w 4113464"/>
                <a:gd name="connsiteY103" fmla="*/ 1540682 h 3186653"/>
                <a:gd name="connsiteX104" fmla="*/ 18290 w 4113464"/>
                <a:gd name="connsiteY104" fmla="*/ 1516102 h 3186653"/>
                <a:gd name="connsiteX105" fmla="*/ 14386 w 4113464"/>
                <a:gd name="connsiteY105" fmla="*/ 1491451 h 3186653"/>
                <a:gd name="connsiteX106" fmla="*/ 0 w 4113464"/>
                <a:gd name="connsiteY106" fmla="*/ 1293947 h 3186653"/>
                <a:gd name="connsiteX107" fmla="*/ 40122 w 4113464"/>
                <a:gd name="connsiteY107" fmla="*/ 909134 h 3186653"/>
                <a:gd name="connsiteX108" fmla="*/ 160706 w 4113464"/>
                <a:gd name="connsiteY108" fmla="*/ 540442 h 3186653"/>
                <a:gd name="connsiteX109" fmla="*/ 479161 w 4113464"/>
                <a:gd name="connsiteY109" fmla="*/ 54765 h 3186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4113464" h="3186653">
                  <a:moveTo>
                    <a:pt x="531280" y="0"/>
                  </a:moveTo>
                  <a:lnTo>
                    <a:pt x="785823" y="0"/>
                  </a:lnTo>
                  <a:lnTo>
                    <a:pt x="733553" y="43575"/>
                  </a:lnTo>
                  <a:cubicBezTo>
                    <a:pt x="644994" y="123892"/>
                    <a:pt x="562942" y="211511"/>
                    <a:pt x="489421" y="305636"/>
                  </a:cubicBezTo>
                  <a:cubicBezTo>
                    <a:pt x="415755" y="399616"/>
                    <a:pt x="350764" y="500392"/>
                    <a:pt x="296400" y="606590"/>
                  </a:cubicBezTo>
                  <a:cubicBezTo>
                    <a:pt x="242036" y="712715"/>
                    <a:pt x="196780" y="823829"/>
                    <a:pt x="165405" y="939280"/>
                  </a:cubicBezTo>
                  <a:cubicBezTo>
                    <a:pt x="134030" y="1054442"/>
                    <a:pt x="117692" y="1174159"/>
                    <a:pt x="117765" y="1293947"/>
                  </a:cubicBezTo>
                  <a:cubicBezTo>
                    <a:pt x="118415" y="1352794"/>
                    <a:pt x="124199" y="1411206"/>
                    <a:pt x="137862" y="1467594"/>
                  </a:cubicBezTo>
                  <a:cubicBezTo>
                    <a:pt x="151308" y="1524055"/>
                    <a:pt x="172201" y="1578057"/>
                    <a:pt x="197214" y="1630036"/>
                  </a:cubicBezTo>
                  <a:cubicBezTo>
                    <a:pt x="209865" y="1655989"/>
                    <a:pt x="223890" y="1681435"/>
                    <a:pt x="238638" y="1706521"/>
                  </a:cubicBezTo>
                  <a:cubicBezTo>
                    <a:pt x="253602" y="1731534"/>
                    <a:pt x="269579" y="1756186"/>
                    <a:pt x="286206" y="1780549"/>
                  </a:cubicBezTo>
                  <a:cubicBezTo>
                    <a:pt x="319895" y="1829129"/>
                    <a:pt x="357342" y="1876264"/>
                    <a:pt x="396091" y="1923616"/>
                  </a:cubicBezTo>
                  <a:cubicBezTo>
                    <a:pt x="434840" y="1971039"/>
                    <a:pt x="475324" y="2018463"/>
                    <a:pt x="515012" y="2067767"/>
                  </a:cubicBezTo>
                  <a:cubicBezTo>
                    <a:pt x="534893" y="2092346"/>
                    <a:pt x="554556" y="2117504"/>
                    <a:pt x="574148" y="2143024"/>
                  </a:cubicBezTo>
                  <a:lnTo>
                    <a:pt x="602559" y="2179965"/>
                  </a:lnTo>
                  <a:cubicBezTo>
                    <a:pt x="611884" y="2191749"/>
                    <a:pt x="620776" y="2203822"/>
                    <a:pt x="630391" y="2215316"/>
                  </a:cubicBezTo>
                  <a:cubicBezTo>
                    <a:pt x="705431" y="2308863"/>
                    <a:pt x="786832" y="2394963"/>
                    <a:pt x="869535" y="2476581"/>
                  </a:cubicBezTo>
                  <a:cubicBezTo>
                    <a:pt x="911103" y="2517210"/>
                    <a:pt x="953394" y="2556465"/>
                    <a:pt x="996698" y="2594129"/>
                  </a:cubicBezTo>
                  <a:cubicBezTo>
                    <a:pt x="1040001" y="2631794"/>
                    <a:pt x="1084099" y="2668229"/>
                    <a:pt x="1129861" y="2702496"/>
                  </a:cubicBezTo>
                  <a:cubicBezTo>
                    <a:pt x="1221021" y="2771174"/>
                    <a:pt x="1319339" y="2832550"/>
                    <a:pt x="1427345" y="2873901"/>
                  </a:cubicBezTo>
                  <a:cubicBezTo>
                    <a:pt x="1481202" y="2894577"/>
                    <a:pt x="1537012" y="2910409"/>
                    <a:pt x="1593762" y="2922338"/>
                  </a:cubicBezTo>
                  <a:cubicBezTo>
                    <a:pt x="1608004" y="2925157"/>
                    <a:pt x="1622101" y="2928410"/>
                    <a:pt x="1636415" y="2930868"/>
                  </a:cubicBezTo>
                  <a:lnTo>
                    <a:pt x="1679429" y="2938025"/>
                  </a:lnTo>
                  <a:cubicBezTo>
                    <a:pt x="1708273" y="2941856"/>
                    <a:pt x="1737118" y="2945905"/>
                    <a:pt x="1766252" y="2948290"/>
                  </a:cubicBezTo>
                  <a:cubicBezTo>
                    <a:pt x="1780783" y="2949664"/>
                    <a:pt x="1795314" y="2950965"/>
                    <a:pt x="1809917" y="2951616"/>
                  </a:cubicBezTo>
                  <a:cubicBezTo>
                    <a:pt x="1824520" y="2952339"/>
                    <a:pt x="1839051" y="2953496"/>
                    <a:pt x="1853726" y="2953929"/>
                  </a:cubicBezTo>
                  <a:lnTo>
                    <a:pt x="1897680" y="2954942"/>
                  </a:lnTo>
                  <a:cubicBezTo>
                    <a:pt x="1912283" y="2955303"/>
                    <a:pt x="1927031" y="2954797"/>
                    <a:pt x="1941706" y="2954725"/>
                  </a:cubicBezTo>
                  <a:lnTo>
                    <a:pt x="1963755" y="2954507"/>
                  </a:lnTo>
                  <a:cubicBezTo>
                    <a:pt x="1970912" y="2954291"/>
                    <a:pt x="1977925" y="2953857"/>
                    <a:pt x="1985009" y="2953568"/>
                  </a:cubicBezTo>
                  <a:cubicBezTo>
                    <a:pt x="1992094" y="2953206"/>
                    <a:pt x="1999179" y="2952990"/>
                    <a:pt x="2006191" y="2952483"/>
                  </a:cubicBezTo>
                  <a:lnTo>
                    <a:pt x="2027301" y="2950749"/>
                  </a:lnTo>
                  <a:cubicBezTo>
                    <a:pt x="2055422" y="2948507"/>
                    <a:pt x="2083327" y="2944748"/>
                    <a:pt x="2111015" y="2940411"/>
                  </a:cubicBezTo>
                  <a:cubicBezTo>
                    <a:pt x="2221840" y="2922048"/>
                    <a:pt x="2328399" y="2886119"/>
                    <a:pt x="2429898" y="2835731"/>
                  </a:cubicBezTo>
                  <a:cubicBezTo>
                    <a:pt x="2531758" y="2785922"/>
                    <a:pt x="2628703" y="2722159"/>
                    <a:pt x="2724490" y="2652180"/>
                  </a:cubicBezTo>
                  <a:cubicBezTo>
                    <a:pt x="2748419" y="2634758"/>
                    <a:pt x="2772203" y="2616612"/>
                    <a:pt x="2795915" y="2598250"/>
                  </a:cubicBezTo>
                  <a:cubicBezTo>
                    <a:pt x="2819772" y="2579960"/>
                    <a:pt x="2843556" y="2561381"/>
                    <a:pt x="2867340" y="2542512"/>
                  </a:cubicBezTo>
                  <a:lnTo>
                    <a:pt x="3011998" y="2426844"/>
                  </a:lnTo>
                  <a:cubicBezTo>
                    <a:pt x="3111255" y="2348118"/>
                    <a:pt x="3211453" y="2274813"/>
                    <a:pt x="3309337" y="2202954"/>
                  </a:cubicBezTo>
                  <a:cubicBezTo>
                    <a:pt x="3407149" y="2131095"/>
                    <a:pt x="3501274" y="2058514"/>
                    <a:pt x="3586362" y="1980293"/>
                  </a:cubicBezTo>
                  <a:cubicBezTo>
                    <a:pt x="3671450" y="1902217"/>
                    <a:pt x="3748297" y="1819008"/>
                    <a:pt x="3807866" y="1725100"/>
                  </a:cubicBezTo>
                  <a:cubicBezTo>
                    <a:pt x="3837651" y="1678182"/>
                    <a:pt x="3863098" y="1628734"/>
                    <a:pt x="3883340" y="1576756"/>
                  </a:cubicBezTo>
                  <a:cubicBezTo>
                    <a:pt x="3903726" y="1524850"/>
                    <a:pt x="3918402" y="1470486"/>
                    <a:pt x="3929318" y="1414676"/>
                  </a:cubicBezTo>
                  <a:cubicBezTo>
                    <a:pt x="3934740" y="1386771"/>
                    <a:pt x="3939078" y="1358360"/>
                    <a:pt x="3942041" y="1329660"/>
                  </a:cubicBezTo>
                  <a:cubicBezTo>
                    <a:pt x="3942909" y="1322503"/>
                    <a:pt x="3943487" y="1315274"/>
                    <a:pt x="3944138" y="1308117"/>
                  </a:cubicBezTo>
                  <a:cubicBezTo>
                    <a:pt x="3944716" y="1300887"/>
                    <a:pt x="3945439" y="1293803"/>
                    <a:pt x="3945728" y="1286140"/>
                  </a:cubicBezTo>
                  <a:lnTo>
                    <a:pt x="3948042" y="1240740"/>
                  </a:lnTo>
                  <a:cubicBezTo>
                    <a:pt x="3950138" y="1180159"/>
                    <a:pt x="3948837" y="1119505"/>
                    <a:pt x="3944066" y="1059213"/>
                  </a:cubicBezTo>
                  <a:cubicBezTo>
                    <a:pt x="3939439" y="998849"/>
                    <a:pt x="3930547" y="938991"/>
                    <a:pt x="3918546" y="879928"/>
                  </a:cubicBezTo>
                  <a:cubicBezTo>
                    <a:pt x="3906401" y="820865"/>
                    <a:pt x="3891220" y="762597"/>
                    <a:pt x="3875243" y="704980"/>
                  </a:cubicBezTo>
                  <a:cubicBezTo>
                    <a:pt x="3843362" y="589673"/>
                    <a:pt x="3808155" y="475885"/>
                    <a:pt x="3763406" y="365566"/>
                  </a:cubicBezTo>
                  <a:cubicBezTo>
                    <a:pt x="3740996" y="310479"/>
                    <a:pt x="3715982" y="256404"/>
                    <a:pt x="3687210" y="204426"/>
                  </a:cubicBezTo>
                  <a:cubicBezTo>
                    <a:pt x="3680198" y="191341"/>
                    <a:pt x="3672463" y="178618"/>
                    <a:pt x="3665016" y="165822"/>
                  </a:cubicBezTo>
                  <a:cubicBezTo>
                    <a:pt x="3657353" y="153098"/>
                    <a:pt x="3649401" y="140592"/>
                    <a:pt x="3641666" y="127940"/>
                  </a:cubicBezTo>
                  <a:lnTo>
                    <a:pt x="3616942" y="90927"/>
                  </a:lnTo>
                  <a:lnTo>
                    <a:pt x="3591133" y="54708"/>
                  </a:lnTo>
                  <a:lnTo>
                    <a:pt x="3544762" y="0"/>
                  </a:lnTo>
                  <a:lnTo>
                    <a:pt x="3746698" y="0"/>
                  </a:lnTo>
                  <a:lnTo>
                    <a:pt x="3747647" y="1356"/>
                  </a:lnTo>
                  <a:lnTo>
                    <a:pt x="3774540" y="42129"/>
                  </a:lnTo>
                  <a:cubicBezTo>
                    <a:pt x="3783215" y="55865"/>
                    <a:pt x="3792107" y="69528"/>
                    <a:pt x="3800637" y="83336"/>
                  </a:cubicBezTo>
                  <a:lnTo>
                    <a:pt x="3825795" y="125121"/>
                  </a:lnTo>
                  <a:cubicBezTo>
                    <a:pt x="3858688" y="181220"/>
                    <a:pt x="3889702" y="238403"/>
                    <a:pt x="3917679" y="297033"/>
                  </a:cubicBezTo>
                  <a:cubicBezTo>
                    <a:pt x="3973778" y="414291"/>
                    <a:pt x="4017009" y="537695"/>
                    <a:pt x="4043468" y="664279"/>
                  </a:cubicBezTo>
                  <a:cubicBezTo>
                    <a:pt x="4056625" y="727607"/>
                    <a:pt x="4065806" y="791442"/>
                    <a:pt x="4072963" y="855348"/>
                  </a:cubicBezTo>
                  <a:cubicBezTo>
                    <a:pt x="4080265" y="919183"/>
                    <a:pt x="4086121" y="982945"/>
                    <a:pt x="4092121" y="1046562"/>
                  </a:cubicBezTo>
                  <a:cubicBezTo>
                    <a:pt x="4097832" y="1110252"/>
                    <a:pt x="4102892" y="1173942"/>
                    <a:pt x="4107375" y="1237776"/>
                  </a:cubicBezTo>
                  <a:lnTo>
                    <a:pt x="4110483" y="1285706"/>
                  </a:lnTo>
                  <a:cubicBezTo>
                    <a:pt x="4111062" y="1293586"/>
                    <a:pt x="4111423" y="1302044"/>
                    <a:pt x="4111857" y="1310358"/>
                  </a:cubicBezTo>
                  <a:cubicBezTo>
                    <a:pt x="4112290" y="1318671"/>
                    <a:pt x="4112724" y="1327057"/>
                    <a:pt x="4112869" y="1335443"/>
                  </a:cubicBezTo>
                  <a:cubicBezTo>
                    <a:pt x="4113953" y="1368915"/>
                    <a:pt x="4113592" y="1402675"/>
                    <a:pt x="4111495" y="1436508"/>
                  </a:cubicBezTo>
                  <a:cubicBezTo>
                    <a:pt x="4103688" y="1571912"/>
                    <a:pt x="4067325" y="1708328"/>
                    <a:pt x="4008551" y="1833467"/>
                  </a:cubicBezTo>
                  <a:cubicBezTo>
                    <a:pt x="3949922" y="1958967"/>
                    <a:pt x="3869098" y="2071598"/>
                    <a:pt x="3779745" y="2170567"/>
                  </a:cubicBezTo>
                  <a:cubicBezTo>
                    <a:pt x="3735068" y="2220232"/>
                    <a:pt x="3688150" y="2266788"/>
                    <a:pt x="3640292" y="2311104"/>
                  </a:cubicBezTo>
                  <a:cubicBezTo>
                    <a:pt x="3592435" y="2355419"/>
                    <a:pt x="3543926" y="2398072"/>
                    <a:pt x="3494912" y="2438845"/>
                  </a:cubicBezTo>
                  <a:cubicBezTo>
                    <a:pt x="3397100" y="2520752"/>
                    <a:pt x="3297120" y="2595430"/>
                    <a:pt x="3199597" y="2669024"/>
                  </a:cubicBezTo>
                  <a:lnTo>
                    <a:pt x="3125280" y="2725196"/>
                  </a:lnTo>
                  <a:cubicBezTo>
                    <a:pt x="3100122" y="2744064"/>
                    <a:pt x="3074748" y="2763077"/>
                    <a:pt x="3048939" y="2781728"/>
                  </a:cubicBezTo>
                  <a:cubicBezTo>
                    <a:pt x="3023203" y="2800452"/>
                    <a:pt x="2997178" y="2819104"/>
                    <a:pt x="2970719" y="2837538"/>
                  </a:cubicBezTo>
                  <a:cubicBezTo>
                    <a:pt x="2944187" y="2855828"/>
                    <a:pt x="2917439" y="2873974"/>
                    <a:pt x="2890040" y="2891758"/>
                  </a:cubicBezTo>
                  <a:cubicBezTo>
                    <a:pt x="2835531" y="2927398"/>
                    <a:pt x="2779288" y="2961954"/>
                    <a:pt x="2720658" y="2993546"/>
                  </a:cubicBezTo>
                  <a:cubicBezTo>
                    <a:pt x="2662102" y="3025282"/>
                    <a:pt x="2601520" y="3054778"/>
                    <a:pt x="2538481" y="3080080"/>
                  </a:cubicBezTo>
                  <a:cubicBezTo>
                    <a:pt x="2412981" y="3131408"/>
                    <a:pt x="2278156" y="3166036"/>
                    <a:pt x="2142029" y="3179627"/>
                  </a:cubicBezTo>
                  <a:cubicBezTo>
                    <a:pt x="2107979" y="3182880"/>
                    <a:pt x="2073929" y="3185338"/>
                    <a:pt x="2039952" y="3186061"/>
                  </a:cubicBezTo>
                  <a:lnTo>
                    <a:pt x="2014433" y="3186639"/>
                  </a:lnTo>
                  <a:cubicBezTo>
                    <a:pt x="2005974" y="3186712"/>
                    <a:pt x="1997444" y="3186494"/>
                    <a:pt x="1988985" y="3186494"/>
                  </a:cubicBezTo>
                  <a:lnTo>
                    <a:pt x="1963611" y="3186205"/>
                  </a:lnTo>
                  <a:lnTo>
                    <a:pt x="1938959" y="3185266"/>
                  </a:lnTo>
                  <a:cubicBezTo>
                    <a:pt x="1873317" y="3183169"/>
                    <a:pt x="1807531" y="3177964"/>
                    <a:pt x="1742034" y="3169578"/>
                  </a:cubicBezTo>
                  <a:cubicBezTo>
                    <a:pt x="1676465" y="3161626"/>
                    <a:pt x="1611040" y="3150203"/>
                    <a:pt x="1546338" y="3135022"/>
                  </a:cubicBezTo>
                  <a:cubicBezTo>
                    <a:pt x="1481708" y="3119696"/>
                    <a:pt x="1417585" y="3101551"/>
                    <a:pt x="1354112" y="3080875"/>
                  </a:cubicBezTo>
                  <a:cubicBezTo>
                    <a:pt x="1227383" y="3039162"/>
                    <a:pt x="1102100" y="2987256"/>
                    <a:pt x="986143" y="2918072"/>
                  </a:cubicBezTo>
                  <a:cubicBezTo>
                    <a:pt x="870113" y="2849033"/>
                    <a:pt x="766518" y="2761487"/>
                    <a:pt x="676008" y="2664614"/>
                  </a:cubicBezTo>
                  <a:cubicBezTo>
                    <a:pt x="630536" y="2616251"/>
                    <a:pt x="589184" y="2564778"/>
                    <a:pt x="550291" y="2512077"/>
                  </a:cubicBezTo>
                  <a:cubicBezTo>
                    <a:pt x="511615" y="2459159"/>
                    <a:pt x="474818" y="2405446"/>
                    <a:pt x="440479" y="2350575"/>
                  </a:cubicBezTo>
                  <a:cubicBezTo>
                    <a:pt x="431659" y="2336984"/>
                    <a:pt x="423345" y="2323177"/>
                    <a:pt x="414815" y="2309441"/>
                  </a:cubicBezTo>
                  <a:lnTo>
                    <a:pt x="390308" y="2269536"/>
                  </a:lnTo>
                  <a:cubicBezTo>
                    <a:pt x="374620" y="2243727"/>
                    <a:pt x="358354" y="2218135"/>
                    <a:pt x="341944" y="2192182"/>
                  </a:cubicBezTo>
                  <a:lnTo>
                    <a:pt x="241746" y="2034151"/>
                  </a:lnTo>
                  <a:cubicBezTo>
                    <a:pt x="208130" y="1980293"/>
                    <a:pt x="174948" y="1924845"/>
                    <a:pt x="143935" y="1867083"/>
                  </a:cubicBezTo>
                  <a:cubicBezTo>
                    <a:pt x="128464" y="1838166"/>
                    <a:pt x="113499" y="1808743"/>
                    <a:pt x="99836" y="1778524"/>
                  </a:cubicBezTo>
                  <a:cubicBezTo>
                    <a:pt x="86245" y="1748234"/>
                    <a:pt x="73594" y="1717365"/>
                    <a:pt x="62388" y="1685845"/>
                  </a:cubicBezTo>
                  <a:cubicBezTo>
                    <a:pt x="51400" y="1654253"/>
                    <a:pt x="41641" y="1622228"/>
                    <a:pt x="33688" y="1589696"/>
                  </a:cubicBezTo>
                  <a:cubicBezTo>
                    <a:pt x="29929" y="1573430"/>
                    <a:pt x="26098" y="1557092"/>
                    <a:pt x="22989" y="1540682"/>
                  </a:cubicBezTo>
                  <a:lnTo>
                    <a:pt x="18290" y="1516102"/>
                  </a:lnTo>
                  <a:lnTo>
                    <a:pt x="14386" y="1491451"/>
                  </a:lnTo>
                  <a:cubicBezTo>
                    <a:pt x="4265" y="1425592"/>
                    <a:pt x="0" y="1359517"/>
                    <a:pt x="0" y="1293947"/>
                  </a:cubicBezTo>
                  <a:cubicBezTo>
                    <a:pt x="361" y="1164905"/>
                    <a:pt x="13808" y="1035863"/>
                    <a:pt x="40122" y="909134"/>
                  </a:cubicBezTo>
                  <a:cubicBezTo>
                    <a:pt x="66365" y="782477"/>
                    <a:pt x="106559" y="658279"/>
                    <a:pt x="160706" y="540442"/>
                  </a:cubicBezTo>
                  <a:cubicBezTo>
                    <a:pt x="242307" y="363687"/>
                    <a:pt x="351397" y="200879"/>
                    <a:pt x="479161" y="54765"/>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Freeform: Shape 30">
              <a:extLst>
                <a:ext uri="{FF2B5EF4-FFF2-40B4-BE49-F238E27FC236}">
                  <a16:creationId xmlns:a16="http://schemas.microsoft.com/office/drawing/2014/main" id="{572A5E24-E894-4881-89D8-70125546BA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77490" y="8190"/>
              <a:ext cx="4091759" cy="3148976"/>
            </a:xfrm>
            <a:custGeom>
              <a:avLst/>
              <a:gdLst>
                <a:gd name="connsiteX0" fmla="*/ 565922 w 4091759"/>
                <a:gd name="connsiteY0" fmla="*/ 0 h 3148976"/>
                <a:gd name="connsiteX1" fmla="*/ 1126669 w 4091759"/>
                <a:gd name="connsiteY1" fmla="*/ 0 h 3148976"/>
                <a:gd name="connsiteX2" fmla="*/ 1097005 w 4091759"/>
                <a:gd name="connsiteY2" fmla="*/ 19379 h 3148976"/>
                <a:gd name="connsiteX3" fmla="*/ 953756 w 4091759"/>
                <a:gd name="connsiteY3" fmla="*/ 131556 h 3148976"/>
                <a:gd name="connsiteX4" fmla="*/ 519133 w 4091759"/>
                <a:gd name="connsiteY4" fmla="*/ 670497 h 3148976"/>
                <a:gd name="connsiteX5" fmla="*/ 361535 w 4091759"/>
                <a:gd name="connsiteY5" fmla="*/ 1297708 h 3148976"/>
                <a:gd name="connsiteX6" fmla="*/ 622367 w 4091759"/>
                <a:gd name="connsiteY6" fmla="*/ 1880096 h 3148976"/>
                <a:gd name="connsiteX7" fmla="*/ 753795 w 4091759"/>
                <a:gd name="connsiteY7" fmla="*/ 2064949 h 3148976"/>
                <a:gd name="connsiteX8" fmla="*/ 1987034 w 4091759"/>
                <a:gd name="connsiteY8" fmla="*/ 2787513 h 3148976"/>
                <a:gd name="connsiteX9" fmla="*/ 2923222 w 4091759"/>
                <a:gd name="connsiteY9" fmla="*/ 2342986 h 3148976"/>
                <a:gd name="connsiteX10" fmla="*/ 3037155 w 4091759"/>
                <a:gd name="connsiteY10" fmla="*/ 2254717 h 3148976"/>
                <a:gd name="connsiteX11" fmla="*/ 3555349 w 4091759"/>
                <a:gd name="connsiteY11" fmla="*/ 1793273 h 3148976"/>
                <a:gd name="connsiteX12" fmla="*/ 3730369 w 4091759"/>
                <a:gd name="connsiteY12" fmla="*/ 1297708 h 3148976"/>
                <a:gd name="connsiteX13" fmla="*/ 3337459 w 4091759"/>
                <a:gd name="connsiteY13" fmla="*/ 89337 h 3148976"/>
                <a:gd name="connsiteX14" fmla="*/ 3254099 w 4091759"/>
                <a:gd name="connsiteY14" fmla="*/ 0 h 3148976"/>
                <a:gd name="connsiteX15" fmla="*/ 3722351 w 4091759"/>
                <a:gd name="connsiteY15" fmla="*/ 0 h 3148976"/>
                <a:gd name="connsiteX16" fmla="*/ 3723651 w 4091759"/>
                <a:gd name="connsiteY16" fmla="*/ 1720 h 3148976"/>
                <a:gd name="connsiteX17" fmla="*/ 4091759 w 4091759"/>
                <a:gd name="connsiteY17" fmla="*/ 1297708 h 3148976"/>
                <a:gd name="connsiteX18" fmla="*/ 3145739 w 4091759"/>
                <a:gd name="connsiteY18" fmla="*/ 2627818 h 3148976"/>
                <a:gd name="connsiteX19" fmla="*/ 1986961 w 4091759"/>
                <a:gd name="connsiteY19" fmla="*/ 3148976 h 3148976"/>
                <a:gd name="connsiteX20" fmla="*/ 454648 w 4091759"/>
                <a:gd name="connsiteY20" fmla="*/ 2267874 h 3148976"/>
                <a:gd name="connsiteX21" fmla="*/ 0 w 4091759"/>
                <a:gd name="connsiteY21" fmla="*/ 1297708 h 3148976"/>
                <a:gd name="connsiteX22" fmla="*/ 564086 w 4091759"/>
                <a:gd name="connsiteY22" fmla="*/ 1720 h 3148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091759" h="3148976">
                  <a:moveTo>
                    <a:pt x="565922" y="0"/>
                  </a:moveTo>
                  <a:lnTo>
                    <a:pt x="1126669" y="0"/>
                  </a:lnTo>
                  <a:lnTo>
                    <a:pt x="1097005" y="19379"/>
                  </a:lnTo>
                  <a:cubicBezTo>
                    <a:pt x="1047353" y="54908"/>
                    <a:pt x="999481" y="92374"/>
                    <a:pt x="953756" y="131556"/>
                  </a:cubicBezTo>
                  <a:cubicBezTo>
                    <a:pt x="767675" y="290961"/>
                    <a:pt x="621427" y="472343"/>
                    <a:pt x="519133" y="670497"/>
                  </a:cubicBezTo>
                  <a:cubicBezTo>
                    <a:pt x="414598" y="873061"/>
                    <a:pt x="361535" y="1084083"/>
                    <a:pt x="361535" y="1297708"/>
                  </a:cubicBezTo>
                  <a:cubicBezTo>
                    <a:pt x="361535" y="1512850"/>
                    <a:pt x="446190" y="1638495"/>
                    <a:pt x="622367" y="1880096"/>
                  </a:cubicBezTo>
                  <a:cubicBezTo>
                    <a:pt x="664875" y="1938364"/>
                    <a:pt x="708829" y="1998656"/>
                    <a:pt x="753795" y="2064949"/>
                  </a:cubicBezTo>
                  <a:cubicBezTo>
                    <a:pt x="1097401" y="2571430"/>
                    <a:pt x="1466238" y="2787513"/>
                    <a:pt x="1987034" y="2787513"/>
                  </a:cubicBezTo>
                  <a:cubicBezTo>
                    <a:pt x="2328833" y="2787513"/>
                    <a:pt x="2579616" y="2611480"/>
                    <a:pt x="2923222" y="2342986"/>
                  </a:cubicBezTo>
                  <a:cubicBezTo>
                    <a:pt x="2961610" y="2312984"/>
                    <a:pt x="2999997" y="2283344"/>
                    <a:pt x="3037155" y="2254717"/>
                  </a:cubicBezTo>
                  <a:cubicBezTo>
                    <a:pt x="3238562" y="2099360"/>
                    <a:pt x="3428764" y="1952606"/>
                    <a:pt x="3555349" y="1793273"/>
                  </a:cubicBezTo>
                  <a:cubicBezTo>
                    <a:pt x="3676366" y="1640953"/>
                    <a:pt x="3730369" y="1488126"/>
                    <a:pt x="3730369" y="1297708"/>
                  </a:cubicBezTo>
                  <a:cubicBezTo>
                    <a:pt x="3730369" y="820432"/>
                    <a:pt x="3590844" y="391303"/>
                    <a:pt x="3337459" y="89337"/>
                  </a:cubicBezTo>
                  <a:lnTo>
                    <a:pt x="3254099" y="0"/>
                  </a:lnTo>
                  <a:lnTo>
                    <a:pt x="3722351" y="0"/>
                  </a:lnTo>
                  <a:lnTo>
                    <a:pt x="3723651" y="1720"/>
                  </a:lnTo>
                  <a:cubicBezTo>
                    <a:pt x="3963059" y="353907"/>
                    <a:pt x="4091759" y="805418"/>
                    <a:pt x="4091759" y="1297708"/>
                  </a:cubicBezTo>
                  <a:cubicBezTo>
                    <a:pt x="4091759" y="1948702"/>
                    <a:pt x="3623014" y="2254861"/>
                    <a:pt x="3145739" y="2627818"/>
                  </a:cubicBezTo>
                  <a:cubicBezTo>
                    <a:pt x="2798084" y="2899494"/>
                    <a:pt x="2463153" y="3148976"/>
                    <a:pt x="1986961" y="3148976"/>
                  </a:cubicBezTo>
                  <a:cubicBezTo>
                    <a:pt x="1280807" y="3148976"/>
                    <a:pt x="822328" y="2809851"/>
                    <a:pt x="454648" y="2267874"/>
                  </a:cubicBezTo>
                  <a:cubicBezTo>
                    <a:pt x="234011" y="1942702"/>
                    <a:pt x="0" y="1719679"/>
                    <a:pt x="0" y="1297708"/>
                  </a:cubicBezTo>
                  <a:cubicBezTo>
                    <a:pt x="0" y="805418"/>
                    <a:pt x="220663" y="353907"/>
                    <a:pt x="564086" y="172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Freeform: Shape 31">
              <a:extLst>
                <a:ext uri="{FF2B5EF4-FFF2-40B4-BE49-F238E27FC236}">
                  <a16:creationId xmlns:a16="http://schemas.microsoft.com/office/drawing/2014/main" id="{3194ADEA-34F6-4208-A525-B69BC90324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77490" y="8190"/>
              <a:ext cx="4091759" cy="3148976"/>
            </a:xfrm>
            <a:custGeom>
              <a:avLst/>
              <a:gdLst>
                <a:gd name="connsiteX0" fmla="*/ 565922 w 4091759"/>
                <a:gd name="connsiteY0" fmla="*/ 0 h 3148976"/>
                <a:gd name="connsiteX1" fmla="*/ 1258674 w 4091759"/>
                <a:gd name="connsiteY1" fmla="*/ 0 h 3148976"/>
                <a:gd name="connsiteX2" fmla="*/ 1139152 w 4091759"/>
                <a:gd name="connsiteY2" fmla="*/ 78064 h 3148976"/>
                <a:gd name="connsiteX3" fmla="*/ 1000746 w 4091759"/>
                <a:gd name="connsiteY3" fmla="*/ 186426 h 3148976"/>
                <a:gd name="connsiteX4" fmla="*/ 583329 w 4091759"/>
                <a:gd name="connsiteY4" fmla="*/ 703607 h 3148976"/>
                <a:gd name="connsiteX5" fmla="*/ 433755 w 4091759"/>
                <a:gd name="connsiteY5" fmla="*/ 1297708 h 3148976"/>
                <a:gd name="connsiteX6" fmla="*/ 680707 w 4091759"/>
                <a:gd name="connsiteY6" fmla="*/ 1837516 h 3148976"/>
                <a:gd name="connsiteX7" fmla="*/ 813581 w 4091759"/>
                <a:gd name="connsiteY7" fmla="*/ 2024392 h 3148976"/>
                <a:gd name="connsiteX8" fmla="*/ 1320496 w 4091759"/>
                <a:gd name="connsiteY8" fmla="*/ 2541863 h 3148976"/>
                <a:gd name="connsiteX9" fmla="*/ 1986961 w 4091759"/>
                <a:gd name="connsiteY9" fmla="*/ 2715220 h 3148976"/>
                <a:gd name="connsiteX10" fmla="*/ 2415656 w 4091759"/>
                <a:gd name="connsiteY10" fmla="*/ 2604829 h 3148976"/>
                <a:gd name="connsiteX11" fmla="*/ 2878618 w 4091759"/>
                <a:gd name="connsiteY11" fmla="*/ 2286092 h 3148976"/>
                <a:gd name="connsiteX12" fmla="*/ 2992912 w 4091759"/>
                <a:gd name="connsiteY12" fmla="*/ 2197533 h 3148976"/>
                <a:gd name="connsiteX13" fmla="*/ 3498671 w 4091759"/>
                <a:gd name="connsiteY13" fmla="*/ 1748307 h 3148976"/>
                <a:gd name="connsiteX14" fmla="*/ 3658004 w 4091759"/>
                <a:gd name="connsiteY14" fmla="*/ 1297708 h 3148976"/>
                <a:gd name="connsiteX15" fmla="*/ 3282010 w 4091759"/>
                <a:gd name="connsiteY15" fmla="*/ 135821 h 3148976"/>
                <a:gd name="connsiteX16" fmla="*/ 3189895 w 4091759"/>
                <a:gd name="connsiteY16" fmla="*/ 37067 h 3148976"/>
                <a:gd name="connsiteX17" fmla="*/ 3146993 w 4091759"/>
                <a:gd name="connsiteY17" fmla="*/ 0 h 3148976"/>
                <a:gd name="connsiteX18" fmla="*/ 3722351 w 4091759"/>
                <a:gd name="connsiteY18" fmla="*/ 0 h 3148976"/>
                <a:gd name="connsiteX19" fmla="*/ 3723651 w 4091759"/>
                <a:gd name="connsiteY19" fmla="*/ 1720 h 3148976"/>
                <a:gd name="connsiteX20" fmla="*/ 4091759 w 4091759"/>
                <a:gd name="connsiteY20" fmla="*/ 1297708 h 3148976"/>
                <a:gd name="connsiteX21" fmla="*/ 3145739 w 4091759"/>
                <a:gd name="connsiteY21" fmla="*/ 2627818 h 3148976"/>
                <a:gd name="connsiteX22" fmla="*/ 1986961 w 4091759"/>
                <a:gd name="connsiteY22" fmla="*/ 3148976 h 3148976"/>
                <a:gd name="connsiteX23" fmla="*/ 454648 w 4091759"/>
                <a:gd name="connsiteY23" fmla="*/ 2267874 h 3148976"/>
                <a:gd name="connsiteX24" fmla="*/ 0 w 4091759"/>
                <a:gd name="connsiteY24" fmla="*/ 1297708 h 3148976"/>
                <a:gd name="connsiteX25" fmla="*/ 564086 w 4091759"/>
                <a:gd name="connsiteY25" fmla="*/ 1720 h 3148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091759" h="3148976">
                  <a:moveTo>
                    <a:pt x="565922" y="0"/>
                  </a:moveTo>
                  <a:lnTo>
                    <a:pt x="1258674" y="0"/>
                  </a:lnTo>
                  <a:lnTo>
                    <a:pt x="1139152" y="78064"/>
                  </a:lnTo>
                  <a:cubicBezTo>
                    <a:pt x="1091171" y="112390"/>
                    <a:pt x="1044917" y="148581"/>
                    <a:pt x="1000746" y="186426"/>
                  </a:cubicBezTo>
                  <a:cubicBezTo>
                    <a:pt x="824280" y="337590"/>
                    <a:pt x="679984" y="516442"/>
                    <a:pt x="583329" y="703607"/>
                  </a:cubicBezTo>
                  <a:cubicBezTo>
                    <a:pt x="484071" y="895833"/>
                    <a:pt x="433755" y="1095722"/>
                    <a:pt x="433755" y="1297708"/>
                  </a:cubicBezTo>
                  <a:cubicBezTo>
                    <a:pt x="433755" y="1490729"/>
                    <a:pt x="509446" y="1602710"/>
                    <a:pt x="680707" y="1837516"/>
                  </a:cubicBezTo>
                  <a:cubicBezTo>
                    <a:pt x="723576" y="1896290"/>
                    <a:pt x="767892" y="1957088"/>
                    <a:pt x="813581" y="2024392"/>
                  </a:cubicBezTo>
                  <a:cubicBezTo>
                    <a:pt x="975154" y="2262524"/>
                    <a:pt x="1140921" y="2431833"/>
                    <a:pt x="1320496" y="2541863"/>
                  </a:cubicBezTo>
                  <a:cubicBezTo>
                    <a:pt x="1510842" y="2658543"/>
                    <a:pt x="1728877" y="2715220"/>
                    <a:pt x="1986961" y="2715220"/>
                  </a:cubicBezTo>
                  <a:cubicBezTo>
                    <a:pt x="2133426" y="2715220"/>
                    <a:pt x="2269625" y="2680158"/>
                    <a:pt x="2415656" y="2604829"/>
                  </a:cubicBezTo>
                  <a:cubicBezTo>
                    <a:pt x="2565591" y="2527476"/>
                    <a:pt x="2714008" y="2414700"/>
                    <a:pt x="2878618" y="2286092"/>
                  </a:cubicBezTo>
                  <a:cubicBezTo>
                    <a:pt x="2917222" y="2255945"/>
                    <a:pt x="2955682" y="2226233"/>
                    <a:pt x="2992912" y="2197533"/>
                  </a:cubicBezTo>
                  <a:cubicBezTo>
                    <a:pt x="3190705" y="2044923"/>
                    <a:pt x="3377509" y="1900772"/>
                    <a:pt x="3498671" y="1748307"/>
                  </a:cubicBezTo>
                  <a:cubicBezTo>
                    <a:pt x="3610363" y="1607770"/>
                    <a:pt x="3658004" y="1473017"/>
                    <a:pt x="3658004" y="1297708"/>
                  </a:cubicBezTo>
                  <a:cubicBezTo>
                    <a:pt x="3658004" y="837421"/>
                    <a:pt x="3524480" y="424775"/>
                    <a:pt x="3282010" y="135821"/>
                  </a:cubicBezTo>
                  <a:cubicBezTo>
                    <a:pt x="3252732" y="100940"/>
                    <a:pt x="3222007" y="68006"/>
                    <a:pt x="3189895" y="37067"/>
                  </a:cubicBezTo>
                  <a:lnTo>
                    <a:pt x="3146993" y="0"/>
                  </a:lnTo>
                  <a:lnTo>
                    <a:pt x="3722351" y="0"/>
                  </a:lnTo>
                  <a:lnTo>
                    <a:pt x="3723651" y="1720"/>
                  </a:lnTo>
                  <a:cubicBezTo>
                    <a:pt x="3963059" y="353907"/>
                    <a:pt x="4091759" y="805418"/>
                    <a:pt x="4091759" y="1297708"/>
                  </a:cubicBezTo>
                  <a:cubicBezTo>
                    <a:pt x="4091759" y="1948702"/>
                    <a:pt x="3623014" y="2254861"/>
                    <a:pt x="3145739" y="2627818"/>
                  </a:cubicBezTo>
                  <a:cubicBezTo>
                    <a:pt x="2798084" y="2899494"/>
                    <a:pt x="2463153" y="3148976"/>
                    <a:pt x="1986961" y="3148976"/>
                  </a:cubicBezTo>
                  <a:cubicBezTo>
                    <a:pt x="1280807" y="3148976"/>
                    <a:pt x="822328" y="2809851"/>
                    <a:pt x="454648" y="2267874"/>
                  </a:cubicBezTo>
                  <a:cubicBezTo>
                    <a:pt x="234011" y="1942702"/>
                    <a:pt x="0" y="1719679"/>
                    <a:pt x="0" y="1297708"/>
                  </a:cubicBezTo>
                  <a:cubicBezTo>
                    <a:pt x="0" y="805418"/>
                    <a:pt x="220663" y="353907"/>
                    <a:pt x="564086" y="172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40" name="Freeform: Shape 32">
              <a:extLst>
                <a:ext uri="{FF2B5EF4-FFF2-40B4-BE49-F238E27FC236}">
                  <a16:creationId xmlns:a16="http://schemas.microsoft.com/office/drawing/2014/main" id="{FBDED2AF-FE3B-46C2-A641-F3FE6F01B5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01945" y="8190"/>
              <a:ext cx="4337554" cy="3396866"/>
            </a:xfrm>
            <a:custGeom>
              <a:avLst/>
              <a:gdLst>
                <a:gd name="connsiteX0" fmla="*/ 2075375 w 4337554"/>
                <a:gd name="connsiteY0" fmla="*/ 3367732 h 3396866"/>
                <a:gd name="connsiteX1" fmla="*/ 2087376 w 4337554"/>
                <a:gd name="connsiteY1" fmla="*/ 3367877 h 3396866"/>
                <a:gd name="connsiteX2" fmla="*/ 2097930 w 4337554"/>
                <a:gd name="connsiteY2" fmla="*/ 3367804 h 3396866"/>
                <a:gd name="connsiteX3" fmla="*/ 2075375 w 4337554"/>
                <a:gd name="connsiteY3" fmla="*/ 3367732 h 3396866"/>
                <a:gd name="connsiteX4" fmla="*/ 381332 w 4337554"/>
                <a:gd name="connsiteY4" fmla="*/ 0 h 3396866"/>
                <a:gd name="connsiteX5" fmla="*/ 722138 w 4337554"/>
                <a:gd name="connsiteY5" fmla="*/ 0 h 3396866"/>
                <a:gd name="connsiteX6" fmla="*/ 614098 w 4337554"/>
                <a:gd name="connsiteY6" fmla="*/ 110789 h 3396866"/>
                <a:gd name="connsiteX7" fmla="*/ 493035 w 4337554"/>
                <a:gd name="connsiteY7" fmla="*/ 257995 h 3396866"/>
                <a:gd name="connsiteX8" fmla="*/ 384235 w 4337554"/>
                <a:gd name="connsiteY8" fmla="*/ 416677 h 3396866"/>
                <a:gd name="connsiteX9" fmla="*/ 291628 w 4337554"/>
                <a:gd name="connsiteY9" fmla="*/ 586059 h 3396866"/>
                <a:gd name="connsiteX10" fmla="*/ 291556 w 4337554"/>
                <a:gd name="connsiteY10" fmla="*/ 586275 h 3396866"/>
                <a:gd name="connsiteX11" fmla="*/ 291484 w 4337554"/>
                <a:gd name="connsiteY11" fmla="*/ 586492 h 3396866"/>
                <a:gd name="connsiteX12" fmla="*/ 271169 w 4337554"/>
                <a:gd name="connsiteY12" fmla="*/ 630012 h 3396866"/>
                <a:gd name="connsiteX13" fmla="*/ 261193 w 4337554"/>
                <a:gd name="connsiteY13" fmla="*/ 652062 h 3396866"/>
                <a:gd name="connsiteX14" fmla="*/ 251795 w 4337554"/>
                <a:gd name="connsiteY14" fmla="*/ 674183 h 3396866"/>
                <a:gd name="connsiteX15" fmla="*/ 250349 w 4337554"/>
                <a:gd name="connsiteY15" fmla="*/ 677653 h 3396866"/>
                <a:gd name="connsiteX16" fmla="*/ 233866 w 4337554"/>
                <a:gd name="connsiteY16" fmla="*/ 718788 h 3396866"/>
                <a:gd name="connsiteX17" fmla="*/ 227505 w 4337554"/>
                <a:gd name="connsiteY17" fmla="*/ 735487 h 3396866"/>
                <a:gd name="connsiteX18" fmla="*/ 216950 w 4337554"/>
                <a:gd name="connsiteY18" fmla="*/ 764043 h 3396866"/>
                <a:gd name="connsiteX19" fmla="*/ 216878 w 4337554"/>
                <a:gd name="connsiteY19" fmla="*/ 764332 h 3396866"/>
                <a:gd name="connsiteX20" fmla="*/ 216733 w 4337554"/>
                <a:gd name="connsiteY20" fmla="*/ 764621 h 3396866"/>
                <a:gd name="connsiteX21" fmla="*/ 161718 w 4337554"/>
                <a:gd name="connsiteY21" fmla="*/ 950268 h 3396866"/>
                <a:gd name="connsiteX22" fmla="*/ 117186 w 4337554"/>
                <a:gd name="connsiteY22" fmla="*/ 1335010 h 3396866"/>
                <a:gd name="connsiteX23" fmla="*/ 135693 w 4337554"/>
                <a:gd name="connsiteY23" fmla="*/ 1524705 h 3396866"/>
                <a:gd name="connsiteX24" fmla="*/ 192154 w 4337554"/>
                <a:gd name="connsiteY24" fmla="*/ 1706015 h 3396866"/>
                <a:gd name="connsiteX25" fmla="*/ 192298 w 4337554"/>
                <a:gd name="connsiteY25" fmla="*/ 1706304 h 3396866"/>
                <a:gd name="connsiteX26" fmla="*/ 192443 w 4337554"/>
                <a:gd name="connsiteY26" fmla="*/ 1706593 h 3396866"/>
                <a:gd name="connsiteX27" fmla="*/ 206106 w 4337554"/>
                <a:gd name="connsiteY27" fmla="*/ 1737245 h 3396866"/>
                <a:gd name="connsiteX28" fmla="*/ 211817 w 4337554"/>
                <a:gd name="connsiteY28" fmla="*/ 1749680 h 3396866"/>
                <a:gd name="connsiteX29" fmla="*/ 217022 w 4337554"/>
                <a:gd name="connsiteY29" fmla="*/ 1760162 h 3396866"/>
                <a:gd name="connsiteX30" fmla="*/ 233360 w 4337554"/>
                <a:gd name="connsiteY30" fmla="*/ 1791826 h 3396866"/>
                <a:gd name="connsiteX31" fmla="*/ 233505 w 4337554"/>
                <a:gd name="connsiteY31" fmla="*/ 1792115 h 3396866"/>
                <a:gd name="connsiteX32" fmla="*/ 233650 w 4337554"/>
                <a:gd name="connsiteY32" fmla="*/ 1792405 h 3396866"/>
                <a:gd name="connsiteX33" fmla="*/ 282086 w 4337554"/>
                <a:gd name="connsiteY33" fmla="*/ 1875180 h 3396866"/>
                <a:gd name="connsiteX34" fmla="*/ 335799 w 4337554"/>
                <a:gd name="connsiteY34" fmla="*/ 1955497 h 3396866"/>
                <a:gd name="connsiteX35" fmla="*/ 393850 w 4337554"/>
                <a:gd name="connsiteY35" fmla="*/ 2034295 h 3396866"/>
                <a:gd name="connsiteX36" fmla="*/ 467082 w 4337554"/>
                <a:gd name="connsiteY36" fmla="*/ 2128999 h 3396866"/>
                <a:gd name="connsiteX37" fmla="*/ 515518 w 4337554"/>
                <a:gd name="connsiteY37" fmla="*/ 2191098 h 3396866"/>
                <a:gd name="connsiteX38" fmla="*/ 576750 w 4337554"/>
                <a:gd name="connsiteY38" fmla="*/ 2271126 h 3396866"/>
                <a:gd name="connsiteX39" fmla="*/ 608053 w 4337554"/>
                <a:gd name="connsiteY39" fmla="*/ 2313634 h 3396866"/>
                <a:gd name="connsiteX40" fmla="*/ 636102 w 4337554"/>
                <a:gd name="connsiteY40" fmla="*/ 2351805 h 3396866"/>
                <a:gd name="connsiteX41" fmla="*/ 636247 w 4337554"/>
                <a:gd name="connsiteY41" fmla="*/ 2351949 h 3396866"/>
                <a:gd name="connsiteX42" fmla="*/ 636391 w 4337554"/>
                <a:gd name="connsiteY42" fmla="*/ 2352094 h 3396866"/>
                <a:gd name="connsiteX43" fmla="*/ 685478 w 4337554"/>
                <a:gd name="connsiteY43" fmla="*/ 2416795 h 3396866"/>
                <a:gd name="connsiteX44" fmla="*/ 694948 w 4337554"/>
                <a:gd name="connsiteY44" fmla="*/ 2429013 h 3396866"/>
                <a:gd name="connsiteX45" fmla="*/ 699720 w 4337554"/>
                <a:gd name="connsiteY45" fmla="*/ 2434941 h 3396866"/>
                <a:gd name="connsiteX46" fmla="*/ 756253 w 4337554"/>
                <a:gd name="connsiteY46" fmla="*/ 2503474 h 3396866"/>
                <a:gd name="connsiteX47" fmla="*/ 885945 w 4337554"/>
                <a:gd name="connsiteY47" fmla="*/ 2643577 h 3396866"/>
                <a:gd name="connsiteX48" fmla="*/ 1176055 w 4337554"/>
                <a:gd name="connsiteY48" fmla="*/ 2876576 h 3396866"/>
                <a:gd name="connsiteX49" fmla="*/ 1335822 w 4337554"/>
                <a:gd name="connsiteY49" fmla="*/ 2963833 h 3396866"/>
                <a:gd name="connsiteX50" fmla="*/ 1335967 w 4337554"/>
                <a:gd name="connsiteY50" fmla="*/ 2963906 h 3396866"/>
                <a:gd name="connsiteX51" fmla="*/ 1336111 w 4337554"/>
                <a:gd name="connsiteY51" fmla="*/ 2963978 h 3396866"/>
                <a:gd name="connsiteX52" fmla="*/ 1504770 w 4337554"/>
                <a:gd name="connsiteY52" fmla="*/ 3029909 h 3396866"/>
                <a:gd name="connsiteX53" fmla="*/ 1680874 w 4337554"/>
                <a:gd name="connsiteY53" fmla="*/ 3075526 h 3396866"/>
                <a:gd name="connsiteX54" fmla="*/ 1770228 w 4337554"/>
                <a:gd name="connsiteY54" fmla="*/ 3090562 h 3396866"/>
                <a:gd name="connsiteX55" fmla="*/ 1859943 w 4337554"/>
                <a:gd name="connsiteY55" fmla="*/ 3100756 h 3396866"/>
                <a:gd name="connsiteX56" fmla="*/ 2045663 w 4337554"/>
                <a:gd name="connsiteY56" fmla="*/ 3108852 h 3396866"/>
                <a:gd name="connsiteX57" fmla="*/ 2054989 w 4337554"/>
                <a:gd name="connsiteY57" fmla="*/ 3108852 h 3396866"/>
                <a:gd name="connsiteX58" fmla="*/ 2067278 w 4337554"/>
                <a:gd name="connsiteY58" fmla="*/ 3108925 h 3396866"/>
                <a:gd name="connsiteX59" fmla="*/ 2091207 w 4337554"/>
                <a:gd name="connsiteY59" fmla="*/ 3108563 h 3396866"/>
                <a:gd name="connsiteX60" fmla="*/ 2091424 w 4337554"/>
                <a:gd name="connsiteY60" fmla="*/ 3108563 h 3396866"/>
                <a:gd name="connsiteX61" fmla="*/ 2091641 w 4337554"/>
                <a:gd name="connsiteY61" fmla="*/ 3108563 h 3396866"/>
                <a:gd name="connsiteX62" fmla="*/ 2114124 w 4337554"/>
                <a:gd name="connsiteY62" fmla="*/ 3107985 h 3396866"/>
                <a:gd name="connsiteX63" fmla="*/ 2136752 w 4337554"/>
                <a:gd name="connsiteY63" fmla="*/ 3106828 h 3396866"/>
                <a:gd name="connsiteX64" fmla="*/ 2225382 w 4337554"/>
                <a:gd name="connsiteY64" fmla="*/ 3099093 h 3396866"/>
                <a:gd name="connsiteX65" fmla="*/ 2568049 w 4337554"/>
                <a:gd name="connsiteY65" fmla="*/ 3006486 h 3396866"/>
                <a:gd name="connsiteX66" fmla="*/ 2730779 w 4337554"/>
                <a:gd name="connsiteY66" fmla="*/ 2925807 h 3396866"/>
                <a:gd name="connsiteX67" fmla="*/ 2888666 w 4337554"/>
                <a:gd name="connsiteY67" fmla="*/ 2827200 h 3396866"/>
                <a:gd name="connsiteX68" fmla="*/ 3043011 w 4337554"/>
                <a:gd name="connsiteY68" fmla="*/ 2715075 h 3396866"/>
                <a:gd name="connsiteX69" fmla="*/ 3119208 w 4337554"/>
                <a:gd name="connsiteY69" fmla="*/ 2655650 h 3396866"/>
                <a:gd name="connsiteX70" fmla="*/ 3196922 w 4337554"/>
                <a:gd name="connsiteY70" fmla="*/ 2593479 h 3396866"/>
                <a:gd name="connsiteX71" fmla="*/ 3327916 w 4337554"/>
                <a:gd name="connsiteY71" fmla="*/ 2490895 h 3396866"/>
                <a:gd name="connsiteX72" fmla="*/ 3507925 w 4337554"/>
                <a:gd name="connsiteY72" fmla="*/ 2348624 h 3396866"/>
                <a:gd name="connsiteX73" fmla="*/ 3788131 w 4337554"/>
                <a:gd name="connsiteY73" fmla="*/ 2093575 h 3396866"/>
                <a:gd name="connsiteX74" fmla="*/ 3904016 w 4337554"/>
                <a:gd name="connsiteY74" fmla="*/ 1952894 h 3396866"/>
                <a:gd name="connsiteX75" fmla="*/ 3995683 w 4337554"/>
                <a:gd name="connsiteY75" fmla="*/ 1799706 h 3396866"/>
                <a:gd name="connsiteX76" fmla="*/ 4091470 w 4337554"/>
                <a:gd name="connsiteY76" fmla="*/ 1456678 h 3396866"/>
                <a:gd name="connsiteX77" fmla="*/ 4096892 w 4337554"/>
                <a:gd name="connsiteY77" fmla="*/ 1365228 h 3396866"/>
                <a:gd name="connsiteX78" fmla="*/ 4096964 w 4337554"/>
                <a:gd name="connsiteY78" fmla="*/ 1361686 h 3396866"/>
                <a:gd name="connsiteX79" fmla="*/ 4097181 w 4337554"/>
                <a:gd name="connsiteY79" fmla="*/ 1318021 h 3396866"/>
                <a:gd name="connsiteX80" fmla="*/ 4097109 w 4337554"/>
                <a:gd name="connsiteY80" fmla="*/ 1304213 h 3396866"/>
                <a:gd name="connsiteX81" fmla="*/ 4096675 w 4337554"/>
                <a:gd name="connsiteY81" fmla="*/ 1269585 h 3396866"/>
                <a:gd name="connsiteX82" fmla="*/ 4087133 w 4337554"/>
                <a:gd name="connsiteY82" fmla="*/ 1076708 h 3396866"/>
                <a:gd name="connsiteX83" fmla="*/ 4029010 w 4337554"/>
                <a:gd name="connsiteY83" fmla="*/ 694786 h 3396866"/>
                <a:gd name="connsiteX84" fmla="*/ 3912184 w 4337554"/>
                <a:gd name="connsiteY84" fmla="*/ 326890 h 3396866"/>
                <a:gd name="connsiteX85" fmla="*/ 3873219 w 4337554"/>
                <a:gd name="connsiteY85" fmla="*/ 238693 h 3396866"/>
                <a:gd name="connsiteX86" fmla="*/ 3829844 w 4337554"/>
                <a:gd name="connsiteY86" fmla="*/ 152375 h 3396866"/>
                <a:gd name="connsiteX87" fmla="*/ 3738618 w 4337554"/>
                <a:gd name="connsiteY87" fmla="*/ 0 h 3396866"/>
                <a:gd name="connsiteX88" fmla="*/ 3952061 w 4337554"/>
                <a:gd name="connsiteY88" fmla="*/ 0 h 3396866"/>
                <a:gd name="connsiteX89" fmla="*/ 4048022 w 4337554"/>
                <a:gd name="connsiteY89" fmla="*/ 144134 h 3396866"/>
                <a:gd name="connsiteX90" fmla="*/ 4337554 w 4337554"/>
                <a:gd name="connsiteY90" fmla="*/ 1227366 h 3396866"/>
                <a:gd name="connsiteX91" fmla="*/ 4167088 w 4337554"/>
                <a:gd name="connsiteY91" fmla="*/ 2071743 h 3396866"/>
                <a:gd name="connsiteX92" fmla="*/ 3702319 w 4337554"/>
                <a:gd name="connsiteY92" fmla="*/ 2761125 h 3396866"/>
                <a:gd name="connsiteX93" fmla="*/ 3012937 w 4337554"/>
                <a:gd name="connsiteY93" fmla="*/ 3225894 h 3396866"/>
                <a:gd name="connsiteX94" fmla="*/ 2168777 w 4337554"/>
                <a:gd name="connsiteY94" fmla="*/ 3396360 h 3396866"/>
                <a:gd name="connsiteX95" fmla="*/ 2151933 w 4337554"/>
                <a:gd name="connsiteY95" fmla="*/ 3396143 h 3396866"/>
                <a:gd name="connsiteX96" fmla="*/ 2143692 w 4337554"/>
                <a:gd name="connsiteY96" fmla="*/ 3395998 h 3396866"/>
                <a:gd name="connsiteX97" fmla="*/ 2125691 w 4337554"/>
                <a:gd name="connsiteY97" fmla="*/ 3396649 h 3396866"/>
                <a:gd name="connsiteX98" fmla="*/ 2125257 w 4337554"/>
                <a:gd name="connsiteY98" fmla="*/ 3396649 h 3396866"/>
                <a:gd name="connsiteX99" fmla="*/ 2124823 w 4337554"/>
                <a:gd name="connsiteY99" fmla="*/ 3396649 h 3396866"/>
                <a:gd name="connsiteX100" fmla="*/ 2098364 w 4337554"/>
                <a:gd name="connsiteY100" fmla="*/ 3396794 h 3396866"/>
                <a:gd name="connsiteX101" fmla="*/ 2087376 w 4337554"/>
                <a:gd name="connsiteY101" fmla="*/ 3396866 h 3396866"/>
                <a:gd name="connsiteX102" fmla="*/ 2054338 w 4337554"/>
                <a:gd name="connsiteY102" fmla="*/ 3396360 h 3396866"/>
                <a:gd name="connsiteX103" fmla="*/ 2044940 w 4337554"/>
                <a:gd name="connsiteY103" fmla="*/ 3396143 h 3396866"/>
                <a:gd name="connsiteX104" fmla="*/ 1953490 w 4337554"/>
                <a:gd name="connsiteY104" fmla="*/ 3392456 h 3396866"/>
                <a:gd name="connsiteX105" fmla="*/ 1939537 w 4337554"/>
                <a:gd name="connsiteY105" fmla="*/ 3391733 h 3396866"/>
                <a:gd name="connsiteX106" fmla="*/ 1939104 w 4337554"/>
                <a:gd name="connsiteY106" fmla="*/ 3391733 h 3396866"/>
                <a:gd name="connsiteX107" fmla="*/ 1938670 w 4337554"/>
                <a:gd name="connsiteY107" fmla="*/ 3391661 h 3396866"/>
                <a:gd name="connsiteX108" fmla="*/ 1925802 w 4337554"/>
                <a:gd name="connsiteY108" fmla="*/ 3390576 h 3396866"/>
                <a:gd name="connsiteX109" fmla="*/ 1833340 w 4337554"/>
                <a:gd name="connsiteY109" fmla="*/ 3381540 h 3396866"/>
                <a:gd name="connsiteX110" fmla="*/ 1622607 w 4337554"/>
                <a:gd name="connsiteY110" fmla="*/ 3345466 h 3396866"/>
                <a:gd name="connsiteX111" fmla="*/ 1415922 w 4337554"/>
                <a:gd name="connsiteY111" fmla="*/ 3283005 h 3396866"/>
                <a:gd name="connsiteX112" fmla="*/ 1219070 w 4337554"/>
                <a:gd name="connsiteY112" fmla="*/ 3192205 h 3396866"/>
                <a:gd name="connsiteX113" fmla="*/ 1071376 w 4337554"/>
                <a:gd name="connsiteY113" fmla="*/ 3098297 h 3396866"/>
                <a:gd name="connsiteX114" fmla="*/ 295677 w 4337554"/>
                <a:gd name="connsiteY114" fmla="*/ 2321152 h 3396866"/>
                <a:gd name="connsiteX115" fmla="*/ 0 w 4337554"/>
                <a:gd name="connsiteY115" fmla="*/ 1227366 h 3396866"/>
                <a:gd name="connsiteX116" fmla="*/ 170466 w 4337554"/>
                <a:gd name="connsiteY116" fmla="*/ 383205 h 3396866"/>
                <a:gd name="connsiteX117" fmla="*/ 369126 w 4337554"/>
                <a:gd name="connsiteY117" fmla="*/ 16339 h 3396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4337554" h="3396866">
                  <a:moveTo>
                    <a:pt x="2075375" y="3367732"/>
                  </a:moveTo>
                  <a:cubicBezTo>
                    <a:pt x="2079351" y="3367804"/>
                    <a:pt x="2083327" y="3367877"/>
                    <a:pt x="2087376" y="3367877"/>
                  </a:cubicBezTo>
                  <a:cubicBezTo>
                    <a:pt x="2090846" y="3367877"/>
                    <a:pt x="2094316" y="3367877"/>
                    <a:pt x="2097930" y="3367804"/>
                  </a:cubicBezTo>
                  <a:cubicBezTo>
                    <a:pt x="2090267" y="3367949"/>
                    <a:pt x="2082821" y="3367804"/>
                    <a:pt x="2075375" y="3367732"/>
                  </a:cubicBezTo>
                  <a:close/>
                  <a:moveTo>
                    <a:pt x="381332" y="0"/>
                  </a:moveTo>
                  <a:lnTo>
                    <a:pt x="722138" y="0"/>
                  </a:lnTo>
                  <a:lnTo>
                    <a:pt x="614098" y="110789"/>
                  </a:lnTo>
                  <a:cubicBezTo>
                    <a:pt x="571401" y="158430"/>
                    <a:pt x="530953" y="207607"/>
                    <a:pt x="493035" y="257995"/>
                  </a:cubicBezTo>
                  <a:cubicBezTo>
                    <a:pt x="453780" y="310190"/>
                    <a:pt x="417128" y="363614"/>
                    <a:pt x="384235" y="416677"/>
                  </a:cubicBezTo>
                  <a:cubicBezTo>
                    <a:pt x="347366" y="477475"/>
                    <a:pt x="317075" y="532851"/>
                    <a:pt x="291628" y="586059"/>
                  </a:cubicBezTo>
                  <a:lnTo>
                    <a:pt x="291556" y="586275"/>
                  </a:lnTo>
                  <a:lnTo>
                    <a:pt x="291484" y="586492"/>
                  </a:lnTo>
                  <a:cubicBezTo>
                    <a:pt x="283965" y="601601"/>
                    <a:pt x="277025" y="616927"/>
                    <a:pt x="271169" y="630012"/>
                  </a:cubicBezTo>
                  <a:lnTo>
                    <a:pt x="261193" y="652062"/>
                  </a:lnTo>
                  <a:lnTo>
                    <a:pt x="251795" y="674183"/>
                  </a:lnTo>
                  <a:lnTo>
                    <a:pt x="250349" y="677653"/>
                  </a:lnTo>
                  <a:cubicBezTo>
                    <a:pt x="244493" y="691750"/>
                    <a:pt x="238927" y="705124"/>
                    <a:pt x="233866" y="718788"/>
                  </a:cubicBezTo>
                  <a:cubicBezTo>
                    <a:pt x="231770" y="724354"/>
                    <a:pt x="229673" y="729921"/>
                    <a:pt x="227505" y="735487"/>
                  </a:cubicBezTo>
                  <a:cubicBezTo>
                    <a:pt x="223673" y="745319"/>
                    <a:pt x="220131" y="754645"/>
                    <a:pt x="216950" y="764043"/>
                  </a:cubicBezTo>
                  <a:lnTo>
                    <a:pt x="216878" y="764332"/>
                  </a:lnTo>
                  <a:lnTo>
                    <a:pt x="216733" y="764621"/>
                  </a:lnTo>
                  <a:cubicBezTo>
                    <a:pt x="194395" y="826431"/>
                    <a:pt x="175888" y="888892"/>
                    <a:pt x="161718" y="950268"/>
                  </a:cubicBezTo>
                  <a:cubicBezTo>
                    <a:pt x="132151" y="1076636"/>
                    <a:pt x="117114" y="1206112"/>
                    <a:pt x="117186" y="1335010"/>
                  </a:cubicBezTo>
                  <a:cubicBezTo>
                    <a:pt x="117620" y="1400217"/>
                    <a:pt x="123837" y="1464196"/>
                    <a:pt x="135693" y="1524705"/>
                  </a:cubicBezTo>
                  <a:cubicBezTo>
                    <a:pt x="148923" y="1588756"/>
                    <a:pt x="167863" y="1649771"/>
                    <a:pt x="192154" y="1706015"/>
                  </a:cubicBezTo>
                  <a:lnTo>
                    <a:pt x="192298" y="1706304"/>
                  </a:lnTo>
                  <a:lnTo>
                    <a:pt x="192443" y="1706593"/>
                  </a:lnTo>
                  <a:cubicBezTo>
                    <a:pt x="196564" y="1716714"/>
                    <a:pt x="201190" y="1726691"/>
                    <a:pt x="206106" y="1737245"/>
                  </a:cubicBezTo>
                  <a:cubicBezTo>
                    <a:pt x="207986" y="1741366"/>
                    <a:pt x="209938" y="1745487"/>
                    <a:pt x="211817" y="1749680"/>
                  </a:cubicBezTo>
                  <a:cubicBezTo>
                    <a:pt x="213552" y="1753222"/>
                    <a:pt x="215287" y="1756692"/>
                    <a:pt x="217022" y="1760162"/>
                  </a:cubicBezTo>
                  <a:cubicBezTo>
                    <a:pt x="222517" y="1771151"/>
                    <a:pt x="227722" y="1781561"/>
                    <a:pt x="233360" y="1791826"/>
                  </a:cubicBezTo>
                  <a:lnTo>
                    <a:pt x="233505" y="1792115"/>
                  </a:lnTo>
                  <a:lnTo>
                    <a:pt x="233650" y="1792405"/>
                  </a:lnTo>
                  <a:cubicBezTo>
                    <a:pt x="246590" y="1817056"/>
                    <a:pt x="261482" y="1842576"/>
                    <a:pt x="282086" y="1875180"/>
                  </a:cubicBezTo>
                  <a:cubicBezTo>
                    <a:pt x="298135" y="1900843"/>
                    <a:pt x="315268" y="1925929"/>
                    <a:pt x="335799" y="1955497"/>
                  </a:cubicBezTo>
                  <a:cubicBezTo>
                    <a:pt x="355101" y="1982679"/>
                    <a:pt x="375054" y="2009282"/>
                    <a:pt x="393850" y="2034295"/>
                  </a:cubicBezTo>
                  <a:cubicBezTo>
                    <a:pt x="417779" y="2066032"/>
                    <a:pt x="442864" y="2098058"/>
                    <a:pt x="467082" y="2128999"/>
                  </a:cubicBezTo>
                  <a:cubicBezTo>
                    <a:pt x="482987" y="2149313"/>
                    <a:pt x="499469" y="2170278"/>
                    <a:pt x="515518" y="2191098"/>
                  </a:cubicBezTo>
                  <a:cubicBezTo>
                    <a:pt x="532362" y="2212858"/>
                    <a:pt x="554556" y="2241558"/>
                    <a:pt x="576750" y="2271126"/>
                  </a:cubicBezTo>
                  <a:cubicBezTo>
                    <a:pt x="587305" y="2285078"/>
                    <a:pt x="597860" y="2299609"/>
                    <a:pt x="608053" y="2313634"/>
                  </a:cubicBezTo>
                  <a:cubicBezTo>
                    <a:pt x="617740" y="2326936"/>
                    <a:pt x="626921" y="2339587"/>
                    <a:pt x="636102" y="2351805"/>
                  </a:cubicBezTo>
                  <a:lnTo>
                    <a:pt x="636247" y="2351949"/>
                  </a:lnTo>
                  <a:lnTo>
                    <a:pt x="636391" y="2352094"/>
                  </a:lnTo>
                  <a:cubicBezTo>
                    <a:pt x="652224" y="2373854"/>
                    <a:pt x="669140" y="2395686"/>
                    <a:pt x="685478" y="2416795"/>
                  </a:cubicBezTo>
                  <a:lnTo>
                    <a:pt x="694948" y="2429013"/>
                  </a:lnTo>
                  <a:lnTo>
                    <a:pt x="699720" y="2434941"/>
                  </a:lnTo>
                  <a:cubicBezTo>
                    <a:pt x="718082" y="2457641"/>
                    <a:pt x="736950" y="2481136"/>
                    <a:pt x="756253" y="2503474"/>
                  </a:cubicBezTo>
                  <a:cubicBezTo>
                    <a:pt x="798688" y="2553211"/>
                    <a:pt x="842353" y="2600346"/>
                    <a:pt x="885945" y="2643577"/>
                  </a:cubicBezTo>
                  <a:cubicBezTo>
                    <a:pt x="978769" y="2735172"/>
                    <a:pt x="1076436" y="2813609"/>
                    <a:pt x="1176055" y="2876576"/>
                  </a:cubicBezTo>
                  <a:cubicBezTo>
                    <a:pt x="1232444" y="2911927"/>
                    <a:pt x="1284639" y="2940483"/>
                    <a:pt x="1335822" y="2963833"/>
                  </a:cubicBezTo>
                  <a:lnTo>
                    <a:pt x="1335967" y="2963906"/>
                  </a:lnTo>
                  <a:lnTo>
                    <a:pt x="1336111" y="2963978"/>
                  </a:lnTo>
                  <a:cubicBezTo>
                    <a:pt x="1388162" y="2988485"/>
                    <a:pt x="1444912" y="3010679"/>
                    <a:pt x="1504770" y="3029909"/>
                  </a:cubicBezTo>
                  <a:cubicBezTo>
                    <a:pt x="1559857" y="3047620"/>
                    <a:pt x="1619137" y="3063019"/>
                    <a:pt x="1680874" y="3075526"/>
                  </a:cubicBezTo>
                  <a:cubicBezTo>
                    <a:pt x="1709286" y="3081164"/>
                    <a:pt x="1739432" y="3086225"/>
                    <a:pt x="1770228" y="3090562"/>
                  </a:cubicBezTo>
                  <a:cubicBezTo>
                    <a:pt x="1799145" y="3094610"/>
                    <a:pt x="1829363" y="3098008"/>
                    <a:pt x="1859943" y="3100756"/>
                  </a:cubicBezTo>
                  <a:cubicBezTo>
                    <a:pt x="1918428" y="3106105"/>
                    <a:pt x="1979154" y="3108708"/>
                    <a:pt x="2045663" y="3108852"/>
                  </a:cubicBezTo>
                  <a:lnTo>
                    <a:pt x="2054989" y="3108852"/>
                  </a:lnTo>
                  <a:cubicBezTo>
                    <a:pt x="2059109" y="3108925"/>
                    <a:pt x="2063158" y="3108925"/>
                    <a:pt x="2067278" y="3108925"/>
                  </a:cubicBezTo>
                  <a:cubicBezTo>
                    <a:pt x="2077182" y="3108925"/>
                    <a:pt x="2084556" y="3108852"/>
                    <a:pt x="2091207" y="3108563"/>
                  </a:cubicBezTo>
                  <a:lnTo>
                    <a:pt x="2091424" y="3108563"/>
                  </a:lnTo>
                  <a:lnTo>
                    <a:pt x="2091641" y="3108563"/>
                  </a:lnTo>
                  <a:lnTo>
                    <a:pt x="2114124" y="3107985"/>
                  </a:lnTo>
                  <a:lnTo>
                    <a:pt x="2136752" y="3106828"/>
                  </a:lnTo>
                  <a:cubicBezTo>
                    <a:pt x="2162488" y="3105671"/>
                    <a:pt x="2189887" y="3103286"/>
                    <a:pt x="2225382" y="3099093"/>
                  </a:cubicBezTo>
                  <a:cubicBezTo>
                    <a:pt x="2340689" y="3084996"/>
                    <a:pt x="2455996" y="3053838"/>
                    <a:pt x="2568049" y="3006486"/>
                  </a:cubicBezTo>
                  <a:cubicBezTo>
                    <a:pt x="2619449" y="2985015"/>
                    <a:pt x="2672656" y="2958628"/>
                    <a:pt x="2730779" y="2925807"/>
                  </a:cubicBezTo>
                  <a:cubicBezTo>
                    <a:pt x="2780806" y="2897758"/>
                    <a:pt x="2832423" y="2865515"/>
                    <a:pt x="2888666" y="2827200"/>
                  </a:cubicBezTo>
                  <a:cubicBezTo>
                    <a:pt x="2934934" y="2795681"/>
                    <a:pt x="2984020" y="2760041"/>
                    <a:pt x="3043011" y="2715075"/>
                  </a:cubicBezTo>
                  <a:cubicBezTo>
                    <a:pt x="3068892" y="2695411"/>
                    <a:pt x="3094989" y="2674808"/>
                    <a:pt x="3119208" y="2655650"/>
                  </a:cubicBezTo>
                  <a:lnTo>
                    <a:pt x="3196922" y="2593479"/>
                  </a:lnTo>
                  <a:cubicBezTo>
                    <a:pt x="3240659" y="2558778"/>
                    <a:pt x="3285047" y="2524294"/>
                    <a:pt x="3327916" y="2490895"/>
                  </a:cubicBezTo>
                  <a:cubicBezTo>
                    <a:pt x="3387630" y="2444411"/>
                    <a:pt x="3449440" y="2396337"/>
                    <a:pt x="3507925" y="2348624"/>
                  </a:cubicBezTo>
                  <a:cubicBezTo>
                    <a:pt x="3627713" y="2251679"/>
                    <a:pt x="3714175" y="2172953"/>
                    <a:pt x="3788131" y="2093575"/>
                  </a:cubicBezTo>
                  <a:cubicBezTo>
                    <a:pt x="3833169" y="2044922"/>
                    <a:pt x="3871122" y="1998872"/>
                    <a:pt x="3904016" y="1952894"/>
                  </a:cubicBezTo>
                  <a:cubicBezTo>
                    <a:pt x="3941101" y="1900627"/>
                    <a:pt x="3971031" y="1850600"/>
                    <a:pt x="3995683" y="1799706"/>
                  </a:cubicBezTo>
                  <a:cubicBezTo>
                    <a:pt x="4047227" y="1694593"/>
                    <a:pt x="4079470" y="1579142"/>
                    <a:pt x="4091470" y="1456678"/>
                  </a:cubicBezTo>
                  <a:cubicBezTo>
                    <a:pt x="4094289" y="1427616"/>
                    <a:pt x="4096097" y="1396747"/>
                    <a:pt x="4096892" y="1365228"/>
                  </a:cubicBezTo>
                  <a:lnTo>
                    <a:pt x="4096964" y="1361686"/>
                  </a:lnTo>
                  <a:cubicBezTo>
                    <a:pt x="4097181" y="1347516"/>
                    <a:pt x="4097398" y="1332985"/>
                    <a:pt x="4097181" y="1318021"/>
                  </a:cubicBezTo>
                  <a:cubicBezTo>
                    <a:pt x="4097181" y="1313394"/>
                    <a:pt x="4097109" y="1308840"/>
                    <a:pt x="4097109" y="1304213"/>
                  </a:cubicBezTo>
                  <a:cubicBezTo>
                    <a:pt x="4097109" y="1292863"/>
                    <a:pt x="4097037" y="1281224"/>
                    <a:pt x="4096675" y="1269585"/>
                  </a:cubicBezTo>
                  <a:cubicBezTo>
                    <a:pt x="4095446" y="1203654"/>
                    <a:pt x="4092193" y="1138735"/>
                    <a:pt x="4087133" y="1076708"/>
                  </a:cubicBezTo>
                  <a:cubicBezTo>
                    <a:pt x="4075783" y="942099"/>
                    <a:pt x="4056264" y="813635"/>
                    <a:pt x="4029010" y="694786"/>
                  </a:cubicBezTo>
                  <a:cubicBezTo>
                    <a:pt x="3999153" y="564877"/>
                    <a:pt x="3959825" y="441112"/>
                    <a:pt x="3912184" y="326890"/>
                  </a:cubicBezTo>
                  <a:cubicBezTo>
                    <a:pt x="3899823" y="297105"/>
                    <a:pt x="3886665" y="267393"/>
                    <a:pt x="3873219" y="238693"/>
                  </a:cubicBezTo>
                  <a:cubicBezTo>
                    <a:pt x="3860062" y="210932"/>
                    <a:pt x="3845459" y="181943"/>
                    <a:pt x="3829844" y="152375"/>
                  </a:cubicBezTo>
                  <a:lnTo>
                    <a:pt x="3738618" y="0"/>
                  </a:lnTo>
                  <a:lnTo>
                    <a:pt x="3952061" y="0"/>
                  </a:lnTo>
                  <a:lnTo>
                    <a:pt x="4048022" y="144134"/>
                  </a:lnTo>
                  <a:cubicBezTo>
                    <a:pt x="4237429" y="471981"/>
                    <a:pt x="4337554" y="846601"/>
                    <a:pt x="4337554" y="1227366"/>
                  </a:cubicBezTo>
                  <a:cubicBezTo>
                    <a:pt x="4337554" y="1520151"/>
                    <a:pt x="4280226" y="1804188"/>
                    <a:pt x="4167088" y="2071743"/>
                  </a:cubicBezTo>
                  <a:cubicBezTo>
                    <a:pt x="4057854" y="2330044"/>
                    <a:pt x="3901485" y="2561959"/>
                    <a:pt x="3702319" y="2761125"/>
                  </a:cubicBezTo>
                  <a:cubicBezTo>
                    <a:pt x="3503153" y="2960291"/>
                    <a:pt x="3271166" y="3116660"/>
                    <a:pt x="3012937" y="3225894"/>
                  </a:cubicBezTo>
                  <a:cubicBezTo>
                    <a:pt x="2745600" y="3339032"/>
                    <a:pt x="2461562" y="3396360"/>
                    <a:pt x="2168777" y="3396360"/>
                  </a:cubicBezTo>
                  <a:cubicBezTo>
                    <a:pt x="2163138" y="3396360"/>
                    <a:pt x="2157572" y="3396215"/>
                    <a:pt x="2151933" y="3396143"/>
                  </a:cubicBezTo>
                  <a:cubicBezTo>
                    <a:pt x="2149186" y="3396071"/>
                    <a:pt x="2146439" y="3395998"/>
                    <a:pt x="2143692" y="3395998"/>
                  </a:cubicBezTo>
                  <a:lnTo>
                    <a:pt x="2125691" y="3396649"/>
                  </a:lnTo>
                  <a:lnTo>
                    <a:pt x="2125257" y="3396649"/>
                  </a:lnTo>
                  <a:lnTo>
                    <a:pt x="2124823" y="3396649"/>
                  </a:lnTo>
                  <a:lnTo>
                    <a:pt x="2098364" y="3396794"/>
                  </a:lnTo>
                  <a:cubicBezTo>
                    <a:pt x="2094677" y="3396866"/>
                    <a:pt x="2090990" y="3396866"/>
                    <a:pt x="2087376" y="3396866"/>
                  </a:cubicBezTo>
                  <a:cubicBezTo>
                    <a:pt x="2076098" y="3396866"/>
                    <a:pt x="2065037" y="3396649"/>
                    <a:pt x="2054338" y="3396360"/>
                  </a:cubicBezTo>
                  <a:lnTo>
                    <a:pt x="2044940" y="3396143"/>
                  </a:lnTo>
                  <a:cubicBezTo>
                    <a:pt x="2014288" y="3395782"/>
                    <a:pt x="1983419" y="3394047"/>
                    <a:pt x="1953490" y="3392456"/>
                  </a:cubicBezTo>
                  <a:lnTo>
                    <a:pt x="1939537" y="3391733"/>
                  </a:lnTo>
                  <a:lnTo>
                    <a:pt x="1939104" y="3391733"/>
                  </a:lnTo>
                  <a:lnTo>
                    <a:pt x="1938670" y="3391661"/>
                  </a:lnTo>
                  <a:lnTo>
                    <a:pt x="1925802" y="3390576"/>
                  </a:lnTo>
                  <a:cubicBezTo>
                    <a:pt x="1895511" y="3388046"/>
                    <a:pt x="1864208" y="3385444"/>
                    <a:pt x="1833340" y="3381540"/>
                  </a:cubicBezTo>
                  <a:cubicBezTo>
                    <a:pt x="1757577" y="3372503"/>
                    <a:pt x="1688610" y="3360719"/>
                    <a:pt x="1622607" y="3345466"/>
                  </a:cubicBezTo>
                  <a:cubicBezTo>
                    <a:pt x="1552121" y="3329200"/>
                    <a:pt x="1482576" y="3308163"/>
                    <a:pt x="1415922" y="3283005"/>
                  </a:cubicBezTo>
                  <a:cubicBezTo>
                    <a:pt x="1349919" y="3258064"/>
                    <a:pt x="1283699" y="3227557"/>
                    <a:pt x="1219070" y="3192205"/>
                  </a:cubicBezTo>
                  <a:cubicBezTo>
                    <a:pt x="1168103" y="3163722"/>
                    <a:pt x="1118366" y="3132130"/>
                    <a:pt x="1071376" y="3098297"/>
                  </a:cubicBezTo>
                  <a:cubicBezTo>
                    <a:pt x="751409" y="2910192"/>
                    <a:pt x="483131" y="2641481"/>
                    <a:pt x="295677" y="2321152"/>
                  </a:cubicBezTo>
                  <a:cubicBezTo>
                    <a:pt x="102222" y="1990631"/>
                    <a:pt x="0" y="1612468"/>
                    <a:pt x="0" y="1227366"/>
                  </a:cubicBezTo>
                  <a:cubicBezTo>
                    <a:pt x="0" y="934653"/>
                    <a:pt x="57328" y="650616"/>
                    <a:pt x="170466" y="383205"/>
                  </a:cubicBezTo>
                  <a:cubicBezTo>
                    <a:pt x="225083" y="254055"/>
                    <a:pt x="291484" y="131501"/>
                    <a:pt x="369126" y="16339"/>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 name="Picture 10" descr="A person wearing a tie&#10;&#10;Description automatically generated with low confidence">
            <a:extLst>
              <a:ext uri="{FF2B5EF4-FFF2-40B4-BE49-F238E27FC236}">
                <a16:creationId xmlns:a16="http://schemas.microsoft.com/office/drawing/2014/main" id="{A51B2E79-B7A5-E273-A236-D523ACCECD36}"/>
              </a:ext>
            </a:extLst>
          </p:cNvPr>
          <p:cNvPicPr>
            <a:picLocks noChangeAspect="1"/>
          </p:cNvPicPr>
          <p:nvPr/>
        </p:nvPicPr>
        <p:blipFill rotWithShape="1">
          <a:blip r:embed="rId4">
            <a:alphaModFix/>
            <a:extLst>
              <a:ext uri="{28A0092B-C50C-407E-A947-70E740481C1C}">
                <a14:useLocalDpi xmlns:a14="http://schemas.microsoft.com/office/drawing/2010/main" val="0"/>
              </a:ext>
            </a:extLst>
          </a:blip>
          <a:srcRect l="15369" r="18867" b="-3"/>
          <a:stretch/>
        </p:blipFill>
        <p:spPr>
          <a:xfrm>
            <a:off x="8236424" y="1"/>
            <a:ext cx="3955576" cy="4015007"/>
          </a:xfrm>
          <a:custGeom>
            <a:avLst/>
            <a:gdLst/>
            <a:ahLst/>
            <a:cxnLst/>
            <a:rect l="l" t="t" r="r" b="b"/>
            <a:pathLst>
              <a:path w="4184139" h="4247004">
                <a:moveTo>
                  <a:pt x="807468" y="0"/>
                </a:moveTo>
                <a:lnTo>
                  <a:pt x="4068803" y="0"/>
                </a:lnTo>
                <a:lnTo>
                  <a:pt x="4162158" y="84846"/>
                </a:lnTo>
                <a:lnTo>
                  <a:pt x="4184139" y="109032"/>
                </a:lnTo>
                <a:lnTo>
                  <a:pt x="4184139" y="3508705"/>
                </a:lnTo>
                <a:lnTo>
                  <a:pt x="4162158" y="3532891"/>
                </a:lnTo>
                <a:cubicBezTo>
                  <a:pt x="3720942" y="3974107"/>
                  <a:pt x="3111408" y="4247004"/>
                  <a:pt x="2438135" y="4247004"/>
                </a:cubicBezTo>
                <a:cubicBezTo>
                  <a:pt x="1091590" y="4247004"/>
                  <a:pt x="0" y="3155414"/>
                  <a:pt x="0" y="1808869"/>
                </a:cubicBezTo>
                <a:cubicBezTo>
                  <a:pt x="0" y="1135596"/>
                  <a:pt x="272898" y="526062"/>
                  <a:pt x="714113" y="84846"/>
                </a:cubicBezTo>
                <a:close/>
              </a:path>
            </a:pathLst>
          </a:custGeom>
          <a:effectLst>
            <a:softEdge rad="0"/>
          </a:effectLst>
        </p:spPr>
      </p:pic>
      <p:grpSp>
        <p:nvGrpSpPr>
          <p:cNvPr id="35" name="Group 34">
            <a:extLst>
              <a:ext uri="{FF2B5EF4-FFF2-40B4-BE49-F238E27FC236}">
                <a16:creationId xmlns:a16="http://schemas.microsoft.com/office/drawing/2014/main" id="{1F5AD99D-D9DE-4538-B93F-D082821D361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119432" y="1"/>
            <a:ext cx="4072265" cy="4166243"/>
            <a:chOff x="8119432" y="8192"/>
            <a:chExt cx="4072265" cy="4166243"/>
          </a:xfrm>
        </p:grpSpPr>
        <p:sp>
          <p:nvSpPr>
            <p:cNvPr id="36" name="Freeform: Shape 35">
              <a:extLst>
                <a:ext uri="{FF2B5EF4-FFF2-40B4-BE49-F238E27FC236}">
                  <a16:creationId xmlns:a16="http://schemas.microsoft.com/office/drawing/2014/main" id="{410CA934-5316-43E1-B594-D7F7A4912E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53782" y="8192"/>
              <a:ext cx="3837915" cy="4003221"/>
            </a:xfrm>
            <a:custGeom>
              <a:avLst/>
              <a:gdLst>
                <a:gd name="connsiteX0" fmla="*/ 3255052 w 3837915"/>
                <a:gd name="connsiteY0" fmla="*/ 0 h 4003221"/>
                <a:gd name="connsiteX1" fmla="*/ 3542345 w 3837915"/>
                <a:gd name="connsiteY1" fmla="*/ 0 h 4003221"/>
                <a:gd name="connsiteX2" fmla="*/ 3648079 w 3837915"/>
                <a:gd name="connsiteY2" fmla="*/ 100626 h 4003221"/>
                <a:gd name="connsiteX3" fmla="*/ 3791576 w 3837915"/>
                <a:gd name="connsiteY3" fmla="*/ 262236 h 4003221"/>
                <a:gd name="connsiteX4" fmla="*/ 3837915 w 3837915"/>
                <a:gd name="connsiteY4" fmla="*/ 323783 h 4003221"/>
                <a:gd name="connsiteX5" fmla="*/ 3837915 w 3837915"/>
                <a:gd name="connsiteY5" fmla="*/ 700420 h 4003221"/>
                <a:gd name="connsiteX6" fmla="*/ 3748015 w 3837915"/>
                <a:gd name="connsiteY6" fmla="*/ 551697 h 4003221"/>
                <a:gd name="connsiteX7" fmla="*/ 3503979 w 3837915"/>
                <a:gd name="connsiteY7" fmla="*/ 235217 h 4003221"/>
                <a:gd name="connsiteX8" fmla="*/ 3363675 w 3837915"/>
                <a:gd name="connsiteY8" fmla="*/ 92848 h 4003221"/>
                <a:gd name="connsiteX9" fmla="*/ 797496 w 3837915"/>
                <a:gd name="connsiteY9" fmla="*/ 0 h 4003221"/>
                <a:gd name="connsiteX10" fmla="*/ 1236649 w 3837915"/>
                <a:gd name="connsiteY10" fmla="*/ 0 h 4003221"/>
                <a:gd name="connsiteX11" fmla="*/ 1163463 w 3837915"/>
                <a:gd name="connsiteY11" fmla="*/ 57508 h 4003221"/>
                <a:gd name="connsiteX12" fmla="*/ 1122281 w 3837915"/>
                <a:gd name="connsiteY12" fmla="*/ 89181 h 4003221"/>
                <a:gd name="connsiteX13" fmla="*/ 1082871 w 3837915"/>
                <a:gd name="connsiteY13" fmla="*/ 120210 h 4003221"/>
                <a:gd name="connsiteX14" fmla="*/ 791605 w 3837915"/>
                <a:gd name="connsiteY14" fmla="*/ 386813 h 4003221"/>
                <a:gd name="connsiteX15" fmla="*/ 660561 w 3837915"/>
                <a:gd name="connsiteY15" fmla="*/ 528577 h 4003221"/>
                <a:gd name="connsiteX16" fmla="*/ 539751 w 3837915"/>
                <a:gd name="connsiteY16" fmla="*/ 677030 h 4003221"/>
                <a:gd name="connsiteX17" fmla="*/ 348663 w 3837915"/>
                <a:gd name="connsiteY17" fmla="*/ 1008672 h 4003221"/>
                <a:gd name="connsiteX18" fmla="*/ 294667 w 3837915"/>
                <a:gd name="connsiteY18" fmla="*/ 1194198 h 4003221"/>
                <a:gd name="connsiteX19" fmla="*/ 285157 w 3837915"/>
                <a:gd name="connsiteY19" fmla="*/ 1241748 h 4003221"/>
                <a:gd name="connsiteX20" fmla="*/ 277177 w 3837915"/>
                <a:gd name="connsiteY20" fmla="*/ 1289702 h 4003221"/>
                <a:gd name="connsiteX21" fmla="*/ 265733 w 3837915"/>
                <a:gd name="connsiteY21" fmla="*/ 1386494 h 4003221"/>
                <a:gd name="connsiteX22" fmla="*/ 262025 w 3837915"/>
                <a:gd name="connsiteY22" fmla="*/ 1435173 h 4003221"/>
                <a:gd name="connsiteX23" fmla="*/ 259447 w 3837915"/>
                <a:gd name="connsiteY23" fmla="*/ 1484012 h 4003221"/>
                <a:gd name="connsiteX24" fmla="*/ 258319 w 3837915"/>
                <a:gd name="connsiteY24" fmla="*/ 1533013 h 4003221"/>
                <a:gd name="connsiteX25" fmla="*/ 258561 w 3837915"/>
                <a:gd name="connsiteY25" fmla="*/ 1582094 h 4003221"/>
                <a:gd name="connsiteX26" fmla="*/ 258803 w 3837915"/>
                <a:gd name="connsiteY26" fmla="*/ 1606676 h 4003221"/>
                <a:gd name="connsiteX27" fmla="*/ 259849 w 3837915"/>
                <a:gd name="connsiteY27" fmla="*/ 1630370 h 4003221"/>
                <a:gd name="connsiteX28" fmla="*/ 261059 w 3837915"/>
                <a:gd name="connsiteY28" fmla="*/ 1653984 h 4003221"/>
                <a:gd name="connsiteX29" fmla="*/ 262993 w 3837915"/>
                <a:gd name="connsiteY29" fmla="*/ 1677517 h 4003221"/>
                <a:gd name="connsiteX30" fmla="*/ 274517 w 3837915"/>
                <a:gd name="connsiteY30" fmla="*/ 1770844 h 4003221"/>
                <a:gd name="connsiteX31" fmla="*/ 391217 w 3837915"/>
                <a:gd name="connsiteY31" fmla="*/ 2126342 h 4003221"/>
                <a:gd name="connsiteX32" fmla="*/ 595845 w 3837915"/>
                <a:gd name="connsiteY32" fmla="*/ 2454761 h 4003221"/>
                <a:gd name="connsiteX33" fmla="*/ 655967 w 3837915"/>
                <a:gd name="connsiteY33" fmla="*/ 2534387 h 4003221"/>
                <a:gd name="connsiteX34" fmla="*/ 718105 w 3837915"/>
                <a:gd name="connsiteY34" fmla="*/ 2614013 h 4003221"/>
                <a:gd name="connsiteX35" fmla="*/ 847053 w 3837915"/>
                <a:gd name="connsiteY35" fmla="*/ 2775281 h 4003221"/>
                <a:gd name="connsiteX36" fmla="*/ 1096651 w 3837915"/>
                <a:gd name="connsiteY36" fmla="*/ 3106762 h 4003221"/>
                <a:gd name="connsiteX37" fmla="*/ 1344879 w 3837915"/>
                <a:gd name="connsiteY37" fmla="*/ 3415595 h 4003221"/>
                <a:gd name="connsiteX38" fmla="*/ 1629375 w 3837915"/>
                <a:gd name="connsiteY38" fmla="*/ 3662534 h 4003221"/>
                <a:gd name="connsiteX39" fmla="*/ 1794753 w 3837915"/>
                <a:gd name="connsiteY39" fmla="*/ 3746674 h 4003221"/>
                <a:gd name="connsiteX40" fmla="*/ 1975443 w 3837915"/>
                <a:gd name="connsiteY40" fmla="*/ 3797931 h 4003221"/>
                <a:gd name="connsiteX41" fmla="*/ 2070221 w 3837915"/>
                <a:gd name="connsiteY41" fmla="*/ 3812115 h 4003221"/>
                <a:gd name="connsiteX42" fmla="*/ 2094237 w 3837915"/>
                <a:gd name="connsiteY42" fmla="*/ 3814452 h 4003221"/>
                <a:gd name="connsiteX43" fmla="*/ 2118737 w 3837915"/>
                <a:gd name="connsiteY43" fmla="*/ 3816226 h 4003221"/>
                <a:gd name="connsiteX44" fmla="*/ 2169351 w 3837915"/>
                <a:gd name="connsiteY44" fmla="*/ 3818805 h 4003221"/>
                <a:gd name="connsiteX45" fmla="*/ 2371721 w 3837915"/>
                <a:gd name="connsiteY45" fmla="*/ 3814372 h 4003221"/>
                <a:gd name="connsiteX46" fmla="*/ 2571593 w 3837915"/>
                <a:gd name="connsiteY46" fmla="*/ 3785923 h 4003221"/>
                <a:gd name="connsiteX47" fmla="*/ 2766629 w 3837915"/>
                <a:gd name="connsiteY47" fmla="*/ 3737647 h 4003221"/>
                <a:gd name="connsiteX48" fmla="*/ 3145015 w 3837915"/>
                <a:gd name="connsiteY48" fmla="*/ 3612969 h 4003221"/>
                <a:gd name="connsiteX49" fmla="*/ 3324657 w 3837915"/>
                <a:gd name="connsiteY49" fmla="*/ 3528023 h 4003221"/>
                <a:gd name="connsiteX50" fmla="*/ 3367695 w 3837915"/>
                <a:gd name="connsiteY50" fmla="*/ 3503281 h 4003221"/>
                <a:gd name="connsiteX51" fmla="*/ 3409925 w 3837915"/>
                <a:gd name="connsiteY51" fmla="*/ 3477250 h 4003221"/>
                <a:gd name="connsiteX52" fmla="*/ 3451189 w 3837915"/>
                <a:gd name="connsiteY52" fmla="*/ 3449687 h 4003221"/>
                <a:gd name="connsiteX53" fmla="*/ 3491567 w 3837915"/>
                <a:gd name="connsiteY53" fmla="*/ 3420915 h 4003221"/>
                <a:gd name="connsiteX54" fmla="*/ 3775819 w 3837915"/>
                <a:gd name="connsiteY54" fmla="*/ 3148509 h 4003221"/>
                <a:gd name="connsiteX55" fmla="*/ 3837915 w 3837915"/>
                <a:gd name="connsiteY55" fmla="*/ 3064394 h 4003221"/>
                <a:gd name="connsiteX56" fmla="*/ 3837915 w 3837915"/>
                <a:gd name="connsiteY56" fmla="*/ 3357901 h 4003221"/>
                <a:gd name="connsiteX57" fmla="*/ 3766814 w 3837915"/>
                <a:gd name="connsiteY57" fmla="*/ 3428500 h 4003221"/>
                <a:gd name="connsiteX58" fmla="*/ 3595693 w 3837915"/>
                <a:gd name="connsiteY58" fmla="*/ 3564129 h 4003221"/>
                <a:gd name="connsiteX59" fmla="*/ 3551045 w 3837915"/>
                <a:gd name="connsiteY59" fmla="*/ 3595399 h 4003221"/>
                <a:gd name="connsiteX60" fmla="*/ 3505589 w 3837915"/>
                <a:gd name="connsiteY60" fmla="*/ 3625381 h 4003221"/>
                <a:gd name="connsiteX61" fmla="*/ 3459651 w 3837915"/>
                <a:gd name="connsiteY61" fmla="*/ 3654475 h 4003221"/>
                <a:gd name="connsiteX62" fmla="*/ 3413069 w 3837915"/>
                <a:gd name="connsiteY62" fmla="*/ 3682521 h 4003221"/>
                <a:gd name="connsiteX63" fmla="*/ 3221417 w 3837915"/>
                <a:gd name="connsiteY63" fmla="*/ 3784956 h 4003221"/>
                <a:gd name="connsiteX64" fmla="*/ 2812003 w 3837915"/>
                <a:gd name="connsiteY64" fmla="*/ 3925188 h 4003221"/>
                <a:gd name="connsiteX65" fmla="*/ 2598995 w 3837915"/>
                <a:gd name="connsiteY65" fmla="*/ 3958070 h 4003221"/>
                <a:gd name="connsiteX66" fmla="*/ 2385825 w 3837915"/>
                <a:gd name="connsiteY66" fmla="*/ 3979428 h 4003221"/>
                <a:gd name="connsiteX67" fmla="*/ 2172655 w 3837915"/>
                <a:gd name="connsiteY67" fmla="*/ 3996433 h 4003221"/>
                <a:gd name="connsiteX68" fmla="*/ 2119221 w 3837915"/>
                <a:gd name="connsiteY68" fmla="*/ 3999898 h 4003221"/>
                <a:gd name="connsiteX69" fmla="*/ 2091739 w 3837915"/>
                <a:gd name="connsiteY69" fmla="*/ 4001429 h 4003221"/>
                <a:gd name="connsiteX70" fmla="*/ 2063773 w 3837915"/>
                <a:gd name="connsiteY70" fmla="*/ 4002558 h 4003221"/>
                <a:gd name="connsiteX71" fmla="*/ 1951103 w 3837915"/>
                <a:gd name="connsiteY71" fmla="*/ 4001027 h 4003221"/>
                <a:gd name="connsiteX72" fmla="*/ 1508565 w 3837915"/>
                <a:gd name="connsiteY72" fmla="*/ 3886262 h 4003221"/>
                <a:gd name="connsiteX73" fmla="*/ 1132757 w 3837915"/>
                <a:gd name="connsiteY73" fmla="*/ 3631183 h 4003221"/>
                <a:gd name="connsiteX74" fmla="*/ 976083 w 3837915"/>
                <a:gd name="connsiteY74" fmla="*/ 3475718 h 4003221"/>
                <a:gd name="connsiteX75" fmla="*/ 833675 w 3837915"/>
                <a:gd name="connsiteY75" fmla="*/ 3313645 h 4003221"/>
                <a:gd name="connsiteX76" fmla="*/ 577065 w 3837915"/>
                <a:gd name="connsiteY76" fmla="*/ 2984421 h 4003221"/>
                <a:gd name="connsiteX77" fmla="*/ 514445 w 3837915"/>
                <a:gd name="connsiteY77" fmla="*/ 2901570 h 4003221"/>
                <a:gd name="connsiteX78" fmla="*/ 451421 w 3837915"/>
                <a:gd name="connsiteY78" fmla="*/ 2816464 h 4003221"/>
                <a:gd name="connsiteX79" fmla="*/ 389203 w 3837915"/>
                <a:gd name="connsiteY79" fmla="*/ 2729262 h 4003221"/>
                <a:gd name="connsiteX80" fmla="*/ 328757 w 3837915"/>
                <a:gd name="connsiteY80" fmla="*/ 2639320 h 4003221"/>
                <a:gd name="connsiteX81" fmla="*/ 215281 w 3837915"/>
                <a:gd name="connsiteY81" fmla="*/ 2450489 h 4003221"/>
                <a:gd name="connsiteX82" fmla="*/ 118811 w 3837915"/>
                <a:gd name="connsiteY82" fmla="*/ 2247394 h 4003221"/>
                <a:gd name="connsiteX83" fmla="*/ 7835 w 3837915"/>
                <a:gd name="connsiteY83" fmla="*/ 1805419 h 4003221"/>
                <a:gd name="connsiteX84" fmla="*/ 662 w 3837915"/>
                <a:gd name="connsiteY84" fmla="*/ 1691621 h 4003221"/>
                <a:gd name="connsiteX85" fmla="*/ 17 w 3837915"/>
                <a:gd name="connsiteY85" fmla="*/ 1663172 h 4003221"/>
                <a:gd name="connsiteX86" fmla="*/ 178 w 3837915"/>
                <a:gd name="connsiteY86" fmla="*/ 1634803 h 4003221"/>
                <a:gd name="connsiteX87" fmla="*/ 500 w 3837915"/>
                <a:gd name="connsiteY87" fmla="*/ 1606515 h 4003221"/>
                <a:gd name="connsiteX88" fmla="*/ 1548 w 3837915"/>
                <a:gd name="connsiteY88" fmla="*/ 1579032 h 4003221"/>
                <a:gd name="connsiteX89" fmla="*/ 19037 w 3837915"/>
                <a:gd name="connsiteY89" fmla="*/ 1359495 h 4003221"/>
                <a:gd name="connsiteX90" fmla="*/ 57561 w 3837915"/>
                <a:gd name="connsiteY90" fmla="*/ 1141329 h 4003221"/>
                <a:gd name="connsiteX91" fmla="*/ 117925 w 3837915"/>
                <a:gd name="connsiteY91" fmla="*/ 927031 h 4003221"/>
                <a:gd name="connsiteX92" fmla="*/ 299421 w 3837915"/>
                <a:gd name="connsiteY92" fmla="*/ 516810 h 4003221"/>
                <a:gd name="connsiteX93" fmla="*/ 581981 w 3837915"/>
                <a:gd name="connsiteY93" fmla="*/ 171064 h 4003221"/>
                <a:gd name="connsiteX94" fmla="*/ 752035 w 3837915"/>
                <a:gd name="connsiteY94" fmla="*/ 30912 h 4003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3837915" h="4003221">
                  <a:moveTo>
                    <a:pt x="3255052" y="0"/>
                  </a:moveTo>
                  <a:lnTo>
                    <a:pt x="3542345" y="0"/>
                  </a:lnTo>
                  <a:lnTo>
                    <a:pt x="3648079" y="100626"/>
                  </a:lnTo>
                  <a:cubicBezTo>
                    <a:pt x="3698128" y="152488"/>
                    <a:pt x="3745981" y="206445"/>
                    <a:pt x="3791576" y="262236"/>
                  </a:cubicBezTo>
                  <a:lnTo>
                    <a:pt x="3837915" y="323783"/>
                  </a:lnTo>
                  <a:lnTo>
                    <a:pt x="3837915" y="700420"/>
                  </a:lnTo>
                  <a:lnTo>
                    <a:pt x="3748015" y="551697"/>
                  </a:lnTo>
                  <a:cubicBezTo>
                    <a:pt x="3674817" y="440246"/>
                    <a:pt x="3593236" y="334266"/>
                    <a:pt x="3503979" y="235217"/>
                  </a:cubicBezTo>
                  <a:cubicBezTo>
                    <a:pt x="3459209" y="185853"/>
                    <a:pt x="3412404" y="138303"/>
                    <a:pt x="3363675" y="92848"/>
                  </a:cubicBezTo>
                  <a:close/>
                  <a:moveTo>
                    <a:pt x="797496" y="0"/>
                  </a:moveTo>
                  <a:lnTo>
                    <a:pt x="1236649" y="0"/>
                  </a:lnTo>
                  <a:lnTo>
                    <a:pt x="1163463" y="57508"/>
                  </a:lnTo>
                  <a:lnTo>
                    <a:pt x="1122281" y="89181"/>
                  </a:lnTo>
                  <a:cubicBezTo>
                    <a:pt x="1109143" y="99578"/>
                    <a:pt x="1095685" y="109491"/>
                    <a:pt x="1082871" y="120210"/>
                  </a:cubicBezTo>
                  <a:cubicBezTo>
                    <a:pt x="978583" y="203866"/>
                    <a:pt x="882595" y="294614"/>
                    <a:pt x="791605" y="386813"/>
                  </a:cubicBezTo>
                  <a:cubicBezTo>
                    <a:pt x="746311" y="433154"/>
                    <a:pt x="702549" y="480301"/>
                    <a:pt x="660561" y="528577"/>
                  </a:cubicBezTo>
                  <a:cubicBezTo>
                    <a:pt x="618571" y="576852"/>
                    <a:pt x="577953" y="626014"/>
                    <a:pt x="539751" y="677030"/>
                  </a:cubicBezTo>
                  <a:cubicBezTo>
                    <a:pt x="463187" y="778658"/>
                    <a:pt x="394763" y="888266"/>
                    <a:pt x="348663" y="1008672"/>
                  </a:cubicBezTo>
                  <a:cubicBezTo>
                    <a:pt x="325615" y="1068714"/>
                    <a:pt x="307965" y="1130932"/>
                    <a:pt x="294667" y="1194198"/>
                  </a:cubicBezTo>
                  <a:cubicBezTo>
                    <a:pt x="291523" y="1210075"/>
                    <a:pt x="287897" y="1225791"/>
                    <a:pt x="285157" y="1241748"/>
                  </a:cubicBezTo>
                  <a:lnTo>
                    <a:pt x="277177" y="1289702"/>
                  </a:lnTo>
                  <a:cubicBezTo>
                    <a:pt x="272907" y="1321858"/>
                    <a:pt x="268393" y="1354015"/>
                    <a:pt x="265733" y="1386494"/>
                  </a:cubicBezTo>
                  <a:cubicBezTo>
                    <a:pt x="264203" y="1402694"/>
                    <a:pt x="262751" y="1418893"/>
                    <a:pt x="262025" y="1435173"/>
                  </a:cubicBezTo>
                  <a:cubicBezTo>
                    <a:pt x="261221" y="1451453"/>
                    <a:pt x="259931" y="1467652"/>
                    <a:pt x="259447" y="1484012"/>
                  </a:cubicBezTo>
                  <a:lnTo>
                    <a:pt x="258319" y="1533013"/>
                  </a:lnTo>
                  <a:cubicBezTo>
                    <a:pt x="257915" y="1549293"/>
                    <a:pt x="258479" y="1565734"/>
                    <a:pt x="258561" y="1582094"/>
                  </a:cubicBezTo>
                  <a:lnTo>
                    <a:pt x="258803" y="1606676"/>
                  </a:lnTo>
                  <a:cubicBezTo>
                    <a:pt x="259043" y="1614654"/>
                    <a:pt x="259527" y="1622472"/>
                    <a:pt x="259849" y="1630370"/>
                  </a:cubicBezTo>
                  <a:cubicBezTo>
                    <a:pt x="260253" y="1638268"/>
                    <a:pt x="260495" y="1646166"/>
                    <a:pt x="261059" y="1653984"/>
                  </a:cubicBezTo>
                  <a:lnTo>
                    <a:pt x="262993" y="1677517"/>
                  </a:lnTo>
                  <a:cubicBezTo>
                    <a:pt x="265491" y="1708868"/>
                    <a:pt x="269683" y="1739977"/>
                    <a:pt x="274517" y="1770844"/>
                  </a:cubicBezTo>
                  <a:cubicBezTo>
                    <a:pt x="294989" y="1894394"/>
                    <a:pt x="335043" y="2013189"/>
                    <a:pt x="391217" y="2126342"/>
                  </a:cubicBezTo>
                  <a:cubicBezTo>
                    <a:pt x="446745" y="2239898"/>
                    <a:pt x="517829" y="2347974"/>
                    <a:pt x="595845" y="2454761"/>
                  </a:cubicBezTo>
                  <a:cubicBezTo>
                    <a:pt x="615267" y="2481437"/>
                    <a:pt x="635495" y="2507952"/>
                    <a:pt x="655967" y="2534387"/>
                  </a:cubicBezTo>
                  <a:cubicBezTo>
                    <a:pt x="676357" y="2560983"/>
                    <a:pt x="697069" y="2587498"/>
                    <a:pt x="718105" y="2614013"/>
                  </a:cubicBezTo>
                  <a:lnTo>
                    <a:pt x="847053" y="2775281"/>
                  </a:lnTo>
                  <a:cubicBezTo>
                    <a:pt x="934821" y="2885936"/>
                    <a:pt x="1016541" y="2997638"/>
                    <a:pt x="1096651" y="3106762"/>
                  </a:cubicBezTo>
                  <a:cubicBezTo>
                    <a:pt x="1176761" y="3215804"/>
                    <a:pt x="1257677" y="3320737"/>
                    <a:pt x="1344879" y="3415595"/>
                  </a:cubicBezTo>
                  <a:cubicBezTo>
                    <a:pt x="1431921" y="3510454"/>
                    <a:pt x="1524683" y="3596125"/>
                    <a:pt x="1629375" y="3662534"/>
                  </a:cubicBezTo>
                  <a:cubicBezTo>
                    <a:pt x="1681679" y="3695739"/>
                    <a:pt x="1736805" y="3724108"/>
                    <a:pt x="1794753" y="3746674"/>
                  </a:cubicBezTo>
                  <a:cubicBezTo>
                    <a:pt x="1852619" y="3769401"/>
                    <a:pt x="1913225" y="3785761"/>
                    <a:pt x="1975443" y="3797931"/>
                  </a:cubicBezTo>
                  <a:cubicBezTo>
                    <a:pt x="2006551" y="3803975"/>
                    <a:pt x="2038225" y="3808811"/>
                    <a:pt x="2070221" y="3812115"/>
                  </a:cubicBezTo>
                  <a:cubicBezTo>
                    <a:pt x="2078199" y="3813083"/>
                    <a:pt x="2086259" y="3813727"/>
                    <a:pt x="2094237" y="3814452"/>
                  </a:cubicBezTo>
                  <a:cubicBezTo>
                    <a:pt x="2102297" y="3815097"/>
                    <a:pt x="2110195" y="3815904"/>
                    <a:pt x="2118737" y="3816226"/>
                  </a:cubicBezTo>
                  <a:lnTo>
                    <a:pt x="2169351" y="3818805"/>
                  </a:lnTo>
                  <a:cubicBezTo>
                    <a:pt x="2236887" y="3821142"/>
                    <a:pt x="2304505" y="3819691"/>
                    <a:pt x="2371721" y="3814372"/>
                  </a:cubicBezTo>
                  <a:cubicBezTo>
                    <a:pt x="2439017" y="3809214"/>
                    <a:pt x="2505747" y="3799301"/>
                    <a:pt x="2571593" y="3785923"/>
                  </a:cubicBezTo>
                  <a:cubicBezTo>
                    <a:pt x="2637437" y="3772383"/>
                    <a:pt x="2702395" y="3755459"/>
                    <a:pt x="2766629" y="3737647"/>
                  </a:cubicBezTo>
                  <a:cubicBezTo>
                    <a:pt x="2895175" y="3702105"/>
                    <a:pt x="3022029" y="3662856"/>
                    <a:pt x="3145015" y="3612969"/>
                  </a:cubicBezTo>
                  <a:cubicBezTo>
                    <a:pt x="3206427" y="3587985"/>
                    <a:pt x="3266711" y="3560099"/>
                    <a:pt x="3324657" y="3528023"/>
                  </a:cubicBezTo>
                  <a:cubicBezTo>
                    <a:pt x="3339245" y="3520206"/>
                    <a:pt x="3353429" y="3511583"/>
                    <a:pt x="3367695" y="3503281"/>
                  </a:cubicBezTo>
                  <a:cubicBezTo>
                    <a:pt x="3381879" y="3494738"/>
                    <a:pt x="3395821" y="3485873"/>
                    <a:pt x="3409925" y="3477250"/>
                  </a:cubicBezTo>
                  <a:lnTo>
                    <a:pt x="3451189" y="3449687"/>
                  </a:lnTo>
                  <a:lnTo>
                    <a:pt x="3491567" y="3420915"/>
                  </a:lnTo>
                  <a:cubicBezTo>
                    <a:pt x="3597709" y="3342175"/>
                    <a:pt x="3692647" y="3249734"/>
                    <a:pt x="3775819" y="3148509"/>
                  </a:cubicBezTo>
                  <a:lnTo>
                    <a:pt x="3837915" y="3064394"/>
                  </a:lnTo>
                  <a:lnTo>
                    <a:pt x="3837915" y="3357901"/>
                  </a:lnTo>
                  <a:lnTo>
                    <a:pt x="3766814" y="3428500"/>
                  </a:lnTo>
                  <a:cubicBezTo>
                    <a:pt x="3712111" y="3476786"/>
                    <a:pt x="3654809" y="3521938"/>
                    <a:pt x="3595693" y="3564129"/>
                  </a:cubicBezTo>
                  <a:lnTo>
                    <a:pt x="3551045" y="3595399"/>
                  </a:lnTo>
                  <a:lnTo>
                    <a:pt x="3505589" y="3625381"/>
                  </a:lnTo>
                  <a:cubicBezTo>
                    <a:pt x="3490277" y="3635052"/>
                    <a:pt x="3475045" y="3644965"/>
                    <a:pt x="3459651" y="3654475"/>
                  </a:cubicBezTo>
                  <a:lnTo>
                    <a:pt x="3413069" y="3682521"/>
                  </a:lnTo>
                  <a:cubicBezTo>
                    <a:pt x="3350529" y="3719191"/>
                    <a:pt x="3286779" y="3753766"/>
                    <a:pt x="3221417" y="3784956"/>
                  </a:cubicBezTo>
                  <a:cubicBezTo>
                    <a:pt x="3090695" y="3847496"/>
                    <a:pt x="2953121" y="3895691"/>
                    <a:pt x="2812003" y="3925188"/>
                  </a:cubicBezTo>
                  <a:cubicBezTo>
                    <a:pt x="2741403" y="3939856"/>
                    <a:pt x="2670239" y="3950091"/>
                    <a:pt x="2598995" y="3958070"/>
                  </a:cubicBezTo>
                  <a:cubicBezTo>
                    <a:pt x="2527831" y="3966210"/>
                    <a:pt x="2456747" y="3972738"/>
                    <a:pt x="2385825" y="3979428"/>
                  </a:cubicBezTo>
                  <a:cubicBezTo>
                    <a:pt x="2314821" y="3985794"/>
                    <a:pt x="2243819" y="3991436"/>
                    <a:pt x="2172655" y="3996433"/>
                  </a:cubicBezTo>
                  <a:lnTo>
                    <a:pt x="2119221" y="3999898"/>
                  </a:lnTo>
                  <a:cubicBezTo>
                    <a:pt x="2110437" y="4000543"/>
                    <a:pt x="2101007" y="4000946"/>
                    <a:pt x="2091739" y="4001429"/>
                  </a:cubicBezTo>
                  <a:cubicBezTo>
                    <a:pt x="2082471" y="4001913"/>
                    <a:pt x="2073121" y="4002396"/>
                    <a:pt x="2063773" y="4002558"/>
                  </a:cubicBezTo>
                  <a:cubicBezTo>
                    <a:pt x="2026459" y="4003767"/>
                    <a:pt x="1988821" y="4003364"/>
                    <a:pt x="1951103" y="4001027"/>
                  </a:cubicBezTo>
                  <a:cubicBezTo>
                    <a:pt x="1800151" y="3992322"/>
                    <a:pt x="1648073" y="3951784"/>
                    <a:pt x="1508565" y="3886262"/>
                  </a:cubicBezTo>
                  <a:cubicBezTo>
                    <a:pt x="1368655" y="3820900"/>
                    <a:pt x="1243089" y="3730796"/>
                    <a:pt x="1132757" y="3631183"/>
                  </a:cubicBezTo>
                  <a:cubicBezTo>
                    <a:pt x="1077389" y="3581376"/>
                    <a:pt x="1025487" y="3529071"/>
                    <a:pt x="976083" y="3475718"/>
                  </a:cubicBezTo>
                  <a:cubicBezTo>
                    <a:pt x="926681" y="3422366"/>
                    <a:pt x="879129" y="3368287"/>
                    <a:pt x="833675" y="3313645"/>
                  </a:cubicBezTo>
                  <a:cubicBezTo>
                    <a:pt x="742363" y="3204602"/>
                    <a:pt x="659109" y="3093141"/>
                    <a:pt x="577065" y="2984421"/>
                  </a:cubicBezTo>
                  <a:lnTo>
                    <a:pt x="514445" y="2901570"/>
                  </a:lnTo>
                  <a:cubicBezTo>
                    <a:pt x="493409" y="2873524"/>
                    <a:pt x="472213" y="2845236"/>
                    <a:pt x="451421" y="2816464"/>
                  </a:cubicBezTo>
                  <a:cubicBezTo>
                    <a:pt x="430547" y="2787773"/>
                    <a:pt x="409753" y="2758759"/>
                    <a:pt x="389203" y="2729262"/>
                  </a:cubicBezTo>
                  <a:cubicBezTo>
                    <a:pt x="368813" y="2699684"/>
                    <a:pt x="348583" y="2669864"/>
                    <a:pt x="328757" y="2639320"/>
                  </a:cubicBezTo>
                  <a:cubicBezTo>
                    <a:pt x="289025" y="2578552"/>
                    <a:pt x="250501" y="2515850"/>
                    <a:pt x="215281" y="2450489"/>
                  </a:cubicBezTo>
                  <a:cubicBezTo>
                    <a:pt x="179901" y="2385208"/>
                    <a:pt x="147019" y="2317671"/>
                    <a:pt x="118811" y="2247394"/>
                  </a:cubicBezTo>
                  <a:cubicBezTo>
                    <a:pt x="61589" y="2107483"/>
                    <a:pt x="22986" y="1957176"/>
                    <a:pt x="7835" y="1805419"/>
                  </a:cubicBezTo>
                  <a:cubicBezTo>
                    <a:pt x="4208" y="1767459"/>
                    <a:pt x="1467" y="1729500"/>
                    <a:pt x="662" y="1691621"/>
                  </a:cubicBezTo>
                  <a:lnTo>
                    <a:pt x="17" y="1663172"/>
                  </a:lnTo>
                  <a:cubicBezTo>
                    <a:pt x="-64" y="1653742"/>
                    <a:pt x="178" y="1644232"/>
                    <a:pt x="178" y="1634803"/>
                  </a:cubicBezTo>
                  <a:lnTo>
                    <a:pt x="500" y="1606515"/>
                  </a:lnTo>
                  <a:lnTo>
                    <a:pt x="1548" y="1579032"/>
                  </a:lnTo>
                  <a:cubicBezTo>
                    <a:pt x="3886" y="1505853"/>
                    <a:pt x="9688" y="1432513"/>
                    <a:pt x="19037" y="1359495"/>
                  </a:cubicBezTo>
                  <a:cubicBezTo>
                    <a:pt x="27902" y="1286397"/>
                    <a:pt x="40635" y="1213460"/>
                    <a:pt x="57561" y="1141329"/>
                  </a:cubicBezTo>
                  <a:cubicBezTo>
                    <a:pt x="74645" y="1069278"/>
                    <a:pt x="94875" y="997792"/>
                    <a:pt x="117925" y="927031"/>
                  </a:cubicBezTo>
                  <a:cubicBezTo>
                    <a:pt x="164427" y="785751"/>
                    <a:pt x="222293" y="646082"/>
                    <a:pt x="299421" y="516810"/>
                  </a:cubicBezTo>
                  <a:cubicBezTo>
                    <a:pt x="376387" y="387458"/>
                    <a:pt x="473987" y="271967"/>
                    <a:pt x="581981" y="171064"/>
                  </a:cubicBezTo>
                  <a:cubicBezTo>
                    <a:pt x="635899" y="120371"/>
                    <a:pt x="693281" y="74272"/>
                    <a:pt x="752035" y="30912"/>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7" name="Freeform: Shape 36">
              <a:extLst>
                <a:ext uri="{FF2B5EF4-FFF2-40B4-BE49-F238E27FC236}">
                  <a16:creationId xmlns:a16="http://schemas.microsoft.com/office/drawing/2014/main" id="{1B4529F9-5EF5-47FB-8602-594897BCD2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95786" y="8192"/>
              <a:ext cx="3795910" cy="3976446"/>
            </a:xfrm>
            <a:custGeom>
              <a:avLst/>
              <a:gdLst>
                <a:gd name="connsiteX0" fmla="*/ 2774030 w 3795910"/>
                <a:gd name="connsiteY0" fmla="*/ 0 h 3976446"/>
                <a:gd name="connsiteX1" fmla="*/ 3459445 w 3795910"/>
                <a:gd name="connsiteY1" fmla="*/ 0 h 3976446"/>
                <a:gd name="connsiteX2" fmla="*/ 3508635 w 3795910"/>
                <a:gd name="connsiteY2" fmla="*/ 43712 h 3976446"/>
                <a:gd name="connsiteX3" fmla="*/ 3669933 w 3795910"/>
                <a:gd name="connsiteY3" fmla="*/ 215854 h 3976446"/>
                <a:gd name="connsiteX4" fmla="*/ 3795910 w 3795910"/>
                <a:gd name="connsiteY4" fmla="*/ 376541 h 3976446"/>
                <a:gd name="connsiteX5" fmla="*/ 3795910 w 3795910"/>
                <a:gd name="connsiteY5" fmla="*/ 1224262 h 3976446"/>
                <a:gd name="connsiteX6" fmla="*/ 3780558 w 3795910"/>
                <a:gd name="connsiteY6" fmla="*/ 1178644 h 3976446"/>
                <a:gd name="connsiteX7" fmla="*/ 3363890 w 3795910"/>
                <a:gd name="connsiteY7" fmla="*/ 478125 h 3976446"/>
                <a:gd name="connsiteX8" fmla="*/ 2925149 w 3795910"/>
                <a:gd name="connsiteY8" fmla="*/ 88243 h 3976446"/>
                <a:gd name="connsiteX9" fmla="*/ 875937 w 3795910"/>
                <a:gd name="connsiteY9" fmla="*/ 0 h 3976446"/>
                <a:gd name="connsiteX10" fmla="*/ 1567553 w 3795910"/>
                <a:gd name="connsiteY10" fmla="*/ 0 h 3976446"/>
                <a:gd name="connsiteX11" fmla="*/ 1509968 w 3795910"/>
                <a:gd name="connsiteY11" fmla="*/ 39800 h 3976446"/>
                <a:gd name="connsiteX12" fmla="*/ 1414576 w 3795910"/>
                <a:gd name="connsiteY12" fmla="*/ 108685 h 3976446"/>
                <a:gd name="connsiteX13" fmla="*/ 1208498 w 3795910"/>
                <a:gd name="connsiteY13" fmla="*/ 255204 h 3976446"/>
                <a:gd name="connsiteX14" fmla="*/ 402968 w 3795910"/>
                <a:gd name="connsiteY14" fmla="*/ 1630048 h 3976446"/>
                <a:gd name="connsiteX15" fmla="*/ 898536 w 3795910"/>
                <a:gd name="connsiteY15" fmla="*/ 2673733 h 3976446"/>
                <a:gd name="connsiteX16" fmla="*/ 996940 w 3795910"/>
                <a:gd name="connsiteY16" fmla="*/ 2800748 h 3976446"/>
                <a:gd name="connsiteX17" fmla="*/ 1511370 w 3795910"/>
                <a:gd name="connsiteY17" fmla="*/ 3378442 h 3976446"/>
                <a:gd name="connsiteX18" fmla="*/ 2063838 w 3795910"/>
                <a:gd name="connsiteY18" fmla="*/ 3573559 h 3976446"/>
                <a:gd name="connsiteX19" fmla="*/ 3410956 w 3795910"/>
                <a:gd name="connsiteY19" fmla="*/ 3135533 h 3976446"/>
                <a:gd name="connsiteX20" fmla="*/ 3791278 w 3795910"/>
                <a:gd name="connsiteY20" fmla="*/ 2642785 h 3976446"/>
                <a:gd name="connsiteX21" fmla="*/ 3795910 w 3795910"/>
                <a:gd name="connsiteY21" fmla="*/ 2631043 h 3976446"/>
                <a:gd name="connsiteX22" fmla="*/ 3795910 w 3795910"/>
                <a:gd name="connsiteY22" fmla="*/ 3326763 h 3976446"/>
                <a:gd name="connsiteX23" fmla="*/ 3669933 w 3795910"/>
                <a:gd name="connsiteY23" fmla="*/ 3444186 h 3976446"/>
                <a:gd name="connsiteX24" fmla="*/ 2063838 w 3795910"/>
                <a:gd name="connsiteY24" fmla="*/ 3976446 h 3976446"/>
                <a:gd name="connsiteX25" fmla="*/ 580998 w 3795910"/>
                <a:gd name="connsiteY25" fmla="*/ 2921799 h 3976446"/>
                <a:gd name="connsiteX26" fmla="*/ 0 w 3795910"/>
                <a:gd name="connsiteY26" fmla="*/ 1629967 h 3976446"/>
                <a:gd name="connsiteX27" fmla="*/ 766593 w 3795910"/>
                <a:gd name="connsiteY27" fmla="*/ 80506 h 3976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795910" h="3976446">
                  <a:moveTo>
                    <a:pt x="2774030" y="0"/>
                  </a:moveTo>
                  <a:lnTo>
                    <a:pt x="3459445" y="0"/>
                  </a:lnTo>
                  <a:lnTo>
                    <a:pt x="3508635" y="43712"/>
                  </a:lnTo>
                  <a:cubicBezTo>
                    <a:pt x="3564724" y="98406"/>
                    <a:pt x="3618554" y="155892"/>
                    <a:pt x="3669933" y="215854"/>
                  </a:cubicBezTo>
                  <a:lnTo>
                    <a:pt x="3795910" y="376541"/>
                  </a:lnTo>
                  <a:lnTo>
                    <a:pt x="3795910" y="1224262"/>
                  </a:lnTo>
                  <a:lnTo>
                    <a:pt x="3780558" y="1178644"/>
                  </a:lnTo>
                  <a:cubicBezTo>
                    <a:pt x="3682718" y="924210"/>
                    <a:pt x="3538616" y="682027"/>
                    <a:pt x="3363890" y="478125"/>
                  </a:cubicBezTo>
                  <a:cubicBezTo>
                    <a:pt x="3230609" y="322539"/>
                    <a:pt x="3083546" y="191932"/>
                    <a:pt x="2925149" y="88243"/>
                  </a:cubicBezTo>
                  <a:close/>
                  <a:moveTo>
                    <a:pt x="875937" y="0"/>
                  </a:moveTo>
                  <a:lnTo>
                    <a:pt x="1567553" y="0"/>
                  </a:lnTo>
                  <a:lnTo>
                    <a:pt x="1509968" y="39800"/>
                  </a:lnTo>
                  <a:cubicBezTo>
                    <a:pt x="1479892" y="61177"/>
                    <a:pt x="1448244" y="84134"/>
                    <a:pt x="1414576" y="108685"/>
                  </a:cubicBezTo>
                  <a:cubicBezTo>
                    <a:pt x="1349618" y="156074"/>
                    <a:pt x="1282404" y="205075"/>
                    <a:pt x="1208498" y="255204"/>
                  </a:cubicBezTo>
                  <a:cubicBezTo>
                    <a:pt x="643862" y="638265"/>
                    <a:pt x="402968" y="1049452"/>
                    <a:pt x="402968" y="1630048"/>
                  </a:cubicBezTo>
                  <a:cubicBezTo>
                    <a:pt x="402968" y="2011093"/>
                    <a:pt x="599212" y="2290672"/>
                    <a:pt x="898536" y="2673733"/>
                  </a:cubicBezTo>
                  <a:cubicBezTo>
                    <a:pt x="931982" y="2716528"/>
                    <a:pt x="965026" y="2759323"/>
                    <a:pt x="996940" y="2800748"/>
                  </a:cubicBezTo>
                  <a:cubicBezTo>
                    <a:pt x="1170136" y="3025281"/>
                    <a:pt x="1333742" y="3237323"/>
                    <a:pt x="1511370" y="3378442"/>
                  </a:cubicBezTo>
                  <a:cubicBezTo>
                    <a:pt x="1681180" y="3513355"/>
                    <a:pt x="1851554" y="3573559"/>
                    <a:pt x="2063838" y="3573559"/>
                  </a:cubicBezTo>
                  <a:cubicBezTo>
                    <a:pt x="2595916" y="3573559"/>
                    <a:pt x="3074318" y="3418013"/>
                    <a:pt x="3410956" y="3135533"/>
                  </a:cubicBezTo>
                  <a:cubicBezTo>
                    <a:pt x="3575610" y="2997316"/>
                    <a:pt x="3703592" y="2831535"/>
                    <a:pt x="3791278" y="2642785"/>
                  </a:cubicBezTo>
                  <a:lnTo>
                    <a:pt x="3795910" y="2631043"/>
                  </a:lnTo>
                  <a:lnTo>
                    <a:pt x="3795910" y="3326763"/>
                  </a:lnTo>
                  <a:lnTo>
                    <a:pt x="3669933" y="3444186"/>
                  </a:lnTo>
                  <a:cubicBezTo>
                    <a:pt x="3258897" y="3789046"/>
                    <a:pt x="2691056" y="3976446"/>
                    <a:pt x="2063838" y="3976446"/>
                  </a:cubicBezTo>
                  <a:cubicBezTo>
                    <a:pt x="1338094" y="3976446"/>
                    <a:pt x="996780" y="3453877"/>
                    <a:pt x="580998" y="2921799"/>
                  </a:cubicBezTo>
                  <a:cubicBezTo>
                    <a:pt x="278128" y="2534226"/>
                    <a:pt x="0" y="2160836"/>
                    <a:pt x="0" y="1629967"/>
                  </a:cubicBezTo>
                  <a:cubicBezTo>
                    <a:pt x="0" y="941134"/>
                    <a:pt x="289455" y="463702"/>
                    <a:pt x="766593" y="80506"/>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8" name="Freeform: Shape 37">
              <a:extLst>
                <a:ext uri="{FF2B5EF4-FFF2-40B4-BE49-F238E27FC236}">
                  <a16:creationId xmlns:a16="http://schemas.microsoft.com/office/drawing/2014/main" id="{34DBA3A0-5DF8-4AED-9948-651C52A4C9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95786" y="8192"/>
              <a:ext cx="3795910" cy="3976446"/>
            </a:xfrm>
            <a:custGeom>
              <a:avLst/>
              <a:gdLst>
                <a:gd name="connsiteX0" fmla="*/ 2580815 w 3795910"/>
                <a:gd name="connsiteY0" fmla="*/ 0 h 3976446"/>
                <a:gd name="connsiteX1" fmla="*/ 3459445 w 3795910"/>
                <a:gd name="connsiteY1" fmla="*/ 0 h 3976446"/>
                <a:gd name="connsiteX2" fmla="*/ 3508635 w 3795910"/>
                <a:gd name="connsiteY2" fmla="*/ 43712 h 3976446"/>
                <a:gd name="connsiteX3" fmla="*/ 3669933 w 3795910"/>
                <a:gd name="connsiteY3" fmla="*/ 215854 h 3976446"/>
                <a:gd name="connsiteX4" fmla="*/ 3795910 w 3795910"/>
                <a:gd name="connsiteY4" fmla="*/ 376541 h 3976446"/>
                <a:gd name="connsiteX5" fmla="*/ 3795910 w 3795910"/>
                <a:gd name="connsiteY5" fmla="*/ 1510297 h 3976446"/>
                <a:gd name="connsiteX6" fmla="*/ 3768579 w 3795910"/>
                <a:gd name="connsiteY6" fmla="*/ 1396156 h 3976446"/>
                <a:gd name="connsiteX7" fmla="*/ 3705364 w 3795910"/>
                <a:gd name="connsiteY7" fmla="*/ 1207496 h 3976446"/>
                <a:gd name="connsiteX8" fmla="*/ 3302720 w 3795910"/>
                <a:gd name="connsiteY8" fmla="*/ 530511 h 3976446"/>
                <a:gd name="connsiteX9" fmla="*/ 2726154 w 3795910"/>
                <a:gd name="connsiteY9" fmla="*/ 65165 h 3976446"/>
                <a:gd name="connsiteX10" fmla="*/ 875937 w 3795910"/>
                <a:gd name="connsiteY10" fmla="*/ 0 h 3976446"/>
                <a:gd name="connsiteX11" fmla="*/ 1715693 w 3795910"/>
                <a:gd name="connsiteY11" fmla="*/ 0 h 3976446"/>
                <a:gd name="connsiteX12" fmla="*/ 1710753 w 3795910"/>
                <a:gd name="connsiteY12" fmla="*/ 2712 h 3976446"/>
                <a:gd name="connsiteX13" fmla="*/ 1462046 w 3795910"/>
                <a:gd name="connsiteY13" fmla="*/ 173724 h 3976446"/>
                <a:gd name="connsiteX14" fmla="*/ 1253712 w 3795910"/>
                <a:gd name="connsiteY14" fmla="*/ 321855 h 3976446"/>
                <a:gd name="connsiteX15" fmla="*/ 676824 w 3795910"/>
                <a:gd name="connsiteY15" fmla="*/ 886976 h 3976446"/>
                <a:gd name="connsiteX16" fmla="*/ 483560 w 3795910"/>
                <a:gd name="connsiteY16" fmla="*/ 1629967 h 3976446"/>
                <a:gd name="connsiteX17" fmla="*/ 606626 w 3795910"/>
                <a:gd name="connsiteY17" fmla="*/ 2107886 h 3976446"/>
                <a:gd name="connsiteX18" fmla="*/ 961964 w 3795910"/>
                <a:gd name="connsiteY18" fmla="*/ 2624007 h 3976446"/>
                <a:gd name="connsiteX19" fmla="*/ 1060690 w 3795910"/>
                <a:gd name="connsiteY19" fmla="*/ 2751425 h 3976446"/>
                <a:gd name="connsiteX20" fmla="*/ 1561498 w 3795910"/>
                <a:gd name="connsiteY20" fmla="*/ 3315257 h 3976446"/>
                <a:gd name="connsiteX21" fmla="*/ 2063838 w 3795910"/>
                <a:gd name="connsiteY21" fmla="*/ 3492885 h 3976446"/>
                <a:gd name="connsiteX22" fmla="*/ 3359136 w 3795910"/>
                <a:gd name="connsiteY22" fmla="*/ 3073718 h 3976446"/>
                <a:gd name="connsiteX23" fmla="*/ 3718180 w 3795910"/>
                <a:gd name="connsiteY23" fmla="*/ 2608775 h 3976446"/>
                <a:gd name="connsiteX24" fmla="*/ 3776400 w 3795910"/>
                <a:gd name="connsiteY24" fmla="*/ 2461172 h 3976446"/>
                <a:gd name="connsiteX25" fmla="*/ 3795910 w 3795910"/>
                <a:gd name="connsiteY25" fmla="*/ 2387988 h 3976446"/>
                <a:gd name="connsiteX26" fmla="*/ 3795910 w 3795910"/>
                <a:gd name="connsiteY26" fmla="*/ 3326763 h 3976446"/>
                <a:gd name="connsiteX27" fmla="*/ 3669933 w 3795910"/>
                <a:gd name="connsiteY27" fmla="*/ 3444186 h 3976446"/>
                <a:gd name="connsiteX28" fmla="*/ 2063838 w 3795910"/>
                <a:gd name="connsiteY28" fmla="*/ 3976446 h 3976446"/>
                <a:gd name="connsiteX29" fmla="*/ 580998 w 3795910"/>
                <a:gd name="connsiteY29" fmla="*/ 2921799 h 3976446"/>
                <a:gd name="connsiteX30" fmla="*/ 0 w 3795910"/>
                <a:gd name="connsiteY30" fmla="*/ 1629967 h 3976446"/>
                <a:gd name="connsiteX31" fmla="*/ 766593 w 3795910"/>
                <a:gd name="connsiteY31" fmla="*/ 80506 h 3976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795910" h="3976446">
                  <a:moveTo>
                    <a:pt x="2580815" y="0"/>
                  </a:moveTo>
                  <a:lnTo>
                    <a:pt x="3459445" y="0"/>
                  </a:lnTo>
                  <a:lnTo>
                    <a:pt x="3508635" y="43712"/>
                  </a:lnTo>
                  <a:cubicBezTo>
                    <a:pt x="3564724" y="98406"/>
                    <a:pt x="3618554" y="155892"/>
                    <a:pt x="3669933" y="215854"/>
                  </a:cubicBezTo>
                  <a:lnTo>
                    <a:pt x="3795910" y="376541"/>
                  </a:lnTo>
                  <a:lnTo>
                    <a:pt x="3795910" y="1510297"/>
                  </a:lnTo>
                  <a:lnTo>
                    <a:pt x="3768579" y="1396156"/>
                  </a:lnTo>
                  <a:cubicBezTo>
                    <a:pt x="3750381" y="1332688"/>
                    <a:pt x="3729281" y="1269653"/>
                    <a:pt x="3705364" y="1207496"/>
                  </a:cubicBezTo>
                  <a:cubicBezTo>
                    <a:pt x="3610748" y="961606"/>
                    <a:pt x="3471482" y="727482"/>
                    <a:pt x="3302720" y="530511"/>
                  </a:cubicBezTo>
                  <a:cubicBezTo>
                    <a:pt x="3134198" y="333783"/>
                    <a:pt x="2934810" y="172918"/>
                    <a:pt x="2726154" y="65165"/>
                  </a:cubicBezTo>
                  <a:close/>
                  <a:moveTo>
                    <a:pt x="875937" y="0"/>
                  </a:moveTo>
                  <a:lnTo>
                    <a:pt x="1715693" y="0"/>
                  </a:lnTo>
                  <a:lnTo>
                    <a:pt x="1710753" y="2712"/>
                  </a:lnTo>
                  <a:cubicBezTo>
                    <a:pt x="1639116" y="45512"/>
                    <a:pt x="1560209" y="102126"/>
                    <a:pt x="1462046" y="173724"/>
                  </a:cubicBezTo>
                  <a:cubicBezTo>
                    <a:pt x="1396524" y="221516"/>
                    <a:pt x="1328744" y="270920"/>
                    <a:pt x="1253712" y="321855"/>
                  </a:cubicBezTo>
                  <a:cubicBezTo>
                    <a:pt x="988236" y="501981"/>
                    <a:pt x="799488" y="686782"/>
                    <a:pt x="676824" y="886976"/>
                  </a:cubicBezTo>
                  <a:cubicBezTo>
                    <a:pt x="546746" y="1099179"/>
                    <a:pt x="483560" y="1342248"/>
                    <a:pt x="483560" y="1629967"/>
                  </a:cubicBezTo>
                  <a:cubicBezTo>
                    <a:pt x="483560" y="1793249"/>
                    <a:pt x="522648" y="1945087"/>
                    <a:pt x="606626" y="2107886"/>
                  </a:cubicBezTo>
                  <a:cubicBezTo>
                    <a:pt x="692862" y="2275037"/>
                    <a:pt x="818588" y="2440495"/>
                    <a:pt x="961964" y="2624007"/>
                  </a:cubicBezTo>
                  <a:cubicBezTo>
                    <a:pt x="995572" y="2667044"/>
                    <a:pt x="1028694" y="2709919"/>
                    <a:pt x="1060690" y="2751425"/>
                  </a:cubicBezTo>
                  <a:cubicBezTo>
                    <a:pt x="1230824" y="2971929"/>
                    <a:pt x="1391526" y="3180182"/>
                    <a:pt x="1561498" y="3315257"/>
                  </a:cubicBezTo>
                  <a:cubicBezTo>
                    <a:pt x="1718172" y="3439773"/>
                    <a:pt x="1868398" y="3492885"/>
                    <a:pt x="2063838" y="3492885"/>
                  </a:cubicBezTo>
                  <a:cubicBezTo>
                    <a:pt x="2576976" y="3492885"/>
                    <a:pt x="3037004" y="3344029"/>
                    <a:pt x="3359136" y="3073718"/>
                  </a:cubicBezTo>
                  <a:cubicBezTo>
                    <a:pt x="3514680" y="2943157"/>
                    <a:pt x="3635490" y="2786805"/>
                    <a:pt x="3718180" y="2608775"/>
                  </a:cubicBezTo>
                  <a:cubicBezTo>
                    <a:pt x="3740323" y="2561124"/>
                    <a:pt x="3759736" y="2511891"/>
                    <a:pt x="3776400" y="2461172"/>
                  </a:cubicBezTo>
                  <a:lnTo>
                    <a:pt x="3795910" y="2387988"/>
                  </a:lnTo>
                  <a:lnTo>
                    <a:pt x="3795910" y="3326763"/>
                  </a:lnTo>
                  <a:lnTo>
                    <a:pt x="3669933" y="3444186"/>
                  </a:lnTo>
                  <a:cubicBezTo>
                    <a:pt x="3258897" y="3789046"/>
                    <a:pt x="2691056" y="3976446"/>
                    <a:pt x="2063838" y="3976446"/>
                  </a:cubicBezTo>
                  <a:cubicBezTo>
                    <a:pt x="1338094" y="3976446"/>
                    <a:pt x="996780" y="3453877"/>
                    <a:pt x="580998" y="2921799"/>
                  </a:cubicBezTo>
                  <a:cubicBezTo>
                    <a:pt x="278128" y="2534226"/>
                    <a:pt x="0" y="2160836"/>
                    <a:pt x="0" y="1629967"/>
                  </a:cubicBezTo>
                  <a:cubicBezTo>
                    <a:pt x="0" y="941134"/>
                    <a:pt x="289455" y="463702"/>
                    <a:pt x="766593" y="80506"/>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39" name="Freeform: Shape 38">
              <a:extLst>
                <a:ext uri="{FF2B5EF4-FFF2-40B4-BE49-F238E27FC236}">
                  <a16:creationId xmlns:a16="http://schemas.microsoft.com/office/drawing/2014/main" id="{D78D78D6-6C82-4A4B-8C11-568BD5AC7C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19432" y="8192"/>
              <a:ext cx="4072264" cy="4166243"/>
            </a:xfrm>
            <a:custGeom>
              <a:avLst/>
              <a:gdLst>
                <a:gd name="connsiteX0" fmla="*/ 32479 w 4072264"/>
                <a:gd name="connsiteY0" fmla="*/ 1644313 h 4166243"/>
                <a:gd name="connsiteX1" fmla="*/ 32318 w 4072264"/>
                <a:gd name="connsiteY1" fmla="*/ 1657691 h 4166243"/>
                <a:gd name="connsiteX2" fmla="*/ 32399 w 4072264"/>
                <a:gd name="connsiteY2" fmla="*/ 1669458 h 4166243"/>
                <a:gd name="connsiteX3" fmla="*/ 32479 w 4072264"/>
                <a:gd name="connsiteY3" fmla="*/ 1644313 h 4166243"/>
                <a:gd name="connsiteX4" fmla="*/ 3644856 w 4072264"/>
                <a:gd name="connsiteY4" fmla="*/ 0 h 4166243"/>
                <a:gd name="connsiteX5" fmla="*/ 4072264 w 4072264"/>
                <a:gd name="connsiteY5" fmla="*/ 0 h 4166243"/>
                <a:gd name="connsiteX6" fmla="*/ 4072264 w 4072264"/>
                <a:gd name="connsiteY6" fmla="*/ 475595 h 4166243"/>
                <a:gd name="connsiteX7" fmla="*/ 4056974 w 4072264"/>
                <a:gd name="connsiteY7" fmla="*/ 454219 h 4166243"/>
                <a:gd name="connsiteX8" fmla="*/ 4023144 w 4072264"/>
                <a:gd name="connsiteY8" fmla="*/ 408815 h 4166243"/>
                <a:gd name="connsiteX9" fmla="*/ 4022984 w 4072264"/>
                <a:gd name="connsiteY9" fmla="*/ 408654 h 4166243"/>
                <a:gd name="connsiteX10" fmla="*/ 4022822 w 4072264"/>
                <a:gd name="connsiteY10" fmla="*/ 408493 h 4166243"/>
                <a:gd name="connsiteX11" fmla="*/ 3995984 w 4072264"/>
                <a:gd name="connsiteY11" fmla="*/ 373435 h 4166243"/>
                <a:gd name="connsiteX12" fmla="*/ 3990424 w 4072264"/>
                <a:gd name="connsiteY12" fmla="*/ 366342 h 4166243"/>
                <a:gd name="connsiteX13" fmla="*/ 3957622 w 4072264"/>
                <a:gd name="connsiteY13" fmla="*/ 325240 h 4166243"/>
                <a:gd name="connsiteX14" fmla="*/ 3817228 w 4072264"/>
                <a:gd name="connsiteY14" fmla="*/ 165262 h 4166243"/>
                <a:gd name="connsiteX15" fmla="*/ 3663395 w 4072264"/>
                <a:gd name="connsiteY15" fmla="*/ 15247 h 4166243"/>
                <a:gd name="connsiteX16" fmla="*/ 750521 w 4072264"/>
                <a:gd name="connsiteY16" fmla="*/ 0 h 4166243"/>
                <a:gd name="connsiteX17" fmla="*/ 1219165 w 4072264"/>
                <a:gd name="connsiteY17" fmla="*/ 0 h 4166243"/>
                <a:gd name="connsiteX18" fmla="*/ 1207612 w 4072264"/>
                <a:gd name="connsiteY18" fmla="*/ 8508 h 4166243"/>
                <a:gd name="connsiteX19" fmla="*/ 1165058 w 4072264"/>
                <a:gd name="connsiteY19" fmla="*/ 39778 h 4166243"/>
                <a:gd name="connsiteX20" fmla="*/ 1164898 w 4072264"/>
                <a:gd name="connsiteY20" fmla="*/ 39939 h 4166243"/>
                <a:gd name="connsiteX21" fmla="*/ 1164736 w 4072264"/>
                <a:gd name="connsiteY21" fmla="*/ 40100 h 4166243"/>
                <a:gd name="connsiteX22" fmla="*/ 1092606 w 4072264"/>
                <a:gd name="connsiteY22" fmla="*/ 94823 h 4166243"/>
                <a:gd name="connsiteX23" fmla="*/ 1078984 w 4072264"/>
                <a:gd name="connsiteY23" fmla="*/ 105381 h 4166243"/>
                <a:gd name="connsiteX24" fmla="*/ 1072376 w 4072264"/>
                <a:gd name="connsiteY24" fmla="*/ 110700 h 4166243"/>
                <a:gd name="connsiteX25" fmla="*/ 995974 w 4072264"/>
                <a:gd name="connsiteY25" fmla="*/ 173724 h 4166243"/>
                <a:gd name="connsiteX26" fmla="*/ 839784 w 4072264"/>
                <a:gd name="connsiteY26" fmla="*/ 318309 h 4166243"/>
                <a:gd name="connsiteX27" fmla="*/ 580030 w 4072264"/>
                <a:gd name="connsiteY27" fmla="*/ 641730 h 4166243"/>
                <a:gd name="connsiteX28" fmla="*/ 482754 w 4072264"/>
                <a:gd name="connsiteY28" fmla="*/ 819842 h 4166243"/>
                <a:gd name="connsiteX29" fmla="*/ 482674 w 4072264"/>
                <a:gd name="connsiteY29" fmla="*/ 820003 h 4166243"/>
                <a:gd name="connsiteX30" fmla="*/ 482594 w 4072264"/>
                <a:gd name="connsiteY30" fmla="*/ 820164 h 4166243"/>
                <a:gd name="connsiteX31" fmla="*/ 409092 w 4072264"/>
                <a:gd name="connsiteY31" fmla="*/ 1008189 h 4166243"/>
                <a:gd name="connsiteX32" fmla="*/ 358238 w 4072264"/>
                <a:gd name="connsiteY32" fmla="*/ 1204514 h 4166243"/>
                <a:gd name="connsiteX33" fmla="*/ 341474 w 4072264"/>
                <a:gd name="connsiteY33" fmla="*/ 1304128 h 4166243"/>
                <a:gd name="connsiteX34" fmla="*/ 330110 w 4072264"/>
                <a:gd name="connsiteY34" fmla="*/ 1404144 h 4166243"/>
                <a:gd name="connsiteX35" fmla="*/ 321084 w 4072264"/>
                <a:gd name="connsiteY35" fmla="*/ 1611189 h 4166243"/>
                <a:gd name="connsiteX36" fmla="*/ 321084 w 4072264"/>
                <a:gd name="connsiteY36" fmla="*/ 1621586 h 4166243"/>
                <a:gd name="connsiteX37" fmla="*/ 321004 w 4072264"/>
                <a:gd name="connsiteY37" fmla="*/ 1635286 h 4166243"/>
                <a:gd name="connsiteX38" fmla="*/ 321406 w 4072264"/>
                <a:gd name="connsiteY38" fmla="*/ 1661963 h 4166243"/>
                <a:gd name="connsiteX39" fmla="*/ 321406 w 4072264"/>
                <a:gd name="connsiteY39" fmla="*/ 1662205 h 4166243"/>
                <a:gd name="connsiteX40" fmla="*/ 321406 w 4072264"/>
                <a:gd name="connsiteY40" fmla="*/ 1662446 h 4166243"/>
                <a:gd name="connsiteX41" fmla="*/ 322052 w 4072264"/>
                <a:gd name="connsiteY41" fmla="*/ 1687511 h 4166243"/>
                <a:gd name="connsiteX42" fmla="*/ 323340 w 4072264"/>
                <a:gd name="connsiteY42" fmla="*/ 1712737 h 4166243"/>
                <a:gd name="connsiteX43" fmla="*/ 331964 w 4072264"/>
                <a:gd name="connsiteY43" fmla="*/ 1811544 h 4166243"/>
                <a:gd name="connsiteX44" fmla="*/ 435204 w 4072264"/>
                <a:gd name="connsiteY44" fmla="*/ 2193557 h 4166243"/>
                <a:gd name="connsiteX45" fmla="*/ 525146 w 4072264"/>
                <a:gd name="connsiteY45" fmla="*/ 2374973 h 4166243"/>
                <a:gd name="connsiteX46" fmla="*/ 635076 w 4072264"/>
                <a:gd name="connsiteY46" fmla="*/ 2550989 h 4166243"/>
                <a:gd name="connsiteX47" fmla="*/ 760076 w 4072264"/>
                <a:gd name="connsiteY47" fmla="*/ 2723056 h 4166243"/>
                <a:gd name="connsiteX48" fmla="*/ 826324 w 4072264"/>
                <a:gd name="connsiteY48" fmla="*/ 2808002 h 4166243"/>
                <a:gd name="connsiteX49" fmla="*/ 895634 w 4072264"/>
                <a:gd name="connsiteY49" fmla="*/ 2894640 h 4166243"/>
                <a:gd name="connsiteX50" fmla="*/ 1009998 w 4072264"/>
                <a:gd name="connsiteY50" fmla="*/ 3040675 h 4166243"/>
                <a:gd name="connsiteX51" fmla="*/ 1168604 w 4072264"/>
                <a:gd name="connsiteY51" fmla="*/ 3241353 h 4166243"/>
                <a:gd name="connsiteX52" fmla="*/ 1452938 w 4072264"/>
                <a:gd name="connsiteY52" fmla="*/ 3553733 h 4166243"/>
                <a:gd name="connsiteX53" fmla="*/ 1609774 w 4072264"/>
                <a:gd name="connsiteY53" fmla="*/ 3682925 h 4166243"/>
                <a:gd name="connsiteX54" fmla="*/ 1780550 w 4072264"/>
                <a:gd name="connsiteY54" fmla="*/ 3785117 h 4166243"/>
                <a:gd name="connsiteX55" fmla="*/ 2162966 w 4072264"/>
                <a:gd name="connsiteY55" fmla="*/ 3891903 h 4166243"/>
                <a:gd name="connsiteX56" fmla="*/ 2264918 w 4072264"/>
                <a:gd name="connsiteY56" fmla="*/ 3897948 h 4166243"/>
                <a:gd name="connsiteX57" fmla="*/ 2268866 w 4072264"/>
                <a:gd name="connsiteY57" fmla="*/ 3898028 h 4166243"/>
                <a:gd name="connsiteX58" fmla="*/ 2317546 w 4072264"/>
                <a:gd name="connsiteY58" fmla="*/ 3898270 h 4166243"/>
                <a:gd name="connsiteX59" fmla="*/ 2332938 w 4072264"/>
                <a:gd name="connsiteY59" fmla="*/ 3898189 h 4166243"/>
                <a:gd name="connsiteX60" fmla="*/ 2371542 w 4072264"/>
                <a:gd name="connsiteY60" fmla="*/ 3897706 h 4166243"/>
                <a:gd name="connsiteX61" fmla="*/ 2586566 w 4072264"/>
                <a:gd name="connsiteY61" fmla="*/ 3887067 h 4166243"/>
                <a:gd name="connsiteX62" fmla="*/ 3012342 w 4072264"/>
                <a:gd name="connsiteY62" fmla="*/ 3822270 h 4166243"/>
                <a:gd name="connsiteX63" fmla="*/ 3422482 w 4072264"/>
                <a:gd name="connsiteY63" fmla="*/ 3692031 h 4166243"/>
                <a:gd name="connsiteX64" fmla="*/ 3520806 w 4072264"/>
                <a:gd name="connsiteY64" fmla="*/ 3648592 h 4166243"/>
                <a:gd name="connsiteX65" fmla="*/ 3617034 w 4072264"/>
                <a:gd name="connsiteY65" fmla="*/ 3600236 h 4166243"/>
                <a:gd name="connsiteX66" fmla="*/ 3801190 w 4072264"/>
                <a:gd name="connsiteY66" fmla="*/ 3489984 h 4166243"/>
                <a:gd name="connsiteX67" fmla="*/ 3972270 w 4072264"/>
                <a:gd name="connsiteY67" fmla="*/ 3360792 h 4166243"/>
                <a:gd name="connsiteX68" fmla="*/ 4072264 w 4072264"/>
                <a:gd name="connsiteY68" fmla="*/ 3265310 h 4166243"/>
                <a:gd name="connsiteX69" fmla="*/ 4072264 w 4072264"/>
                <a:gd name="connsiteY69" fmla="*/ 3510549 h 4166243"/>
                <a:gd name="connsiteX70" fmla="*/ 3999825 w 4072264"/>
                <a:gd name="connsiteY70" fmla="*/ 3577347 h 4166243"/>
                <a:gd name="connsiteX71" fmla="*/ 3626222 w 4072264"/>
                <a:gd name="connsiteY71" fmla="*/ 3843467 h 4166243"/>
                <a:gd name="connsiteX72" fmla="*/ 2418610 w 4072264"/>
                <a:gd name="connsiteY72" fmla="*/ 4166243 h 4166243"/>
                <a:gd name="connsiteX73" fmla="*/ 1477278 w 4072264"/>
                <a:gd name="connsiteY73" fmla="*/ 3976204 h 4166243"/>
                <a:gd name="connsiteX74" fmla="*/ 708738 w 4072264"/>
                <a:gd name="connsiteY74" fmla="*/ 3458069 h 4166243"/>
                <a:gd name="connsiteX75" fmla="*/ 190604 w 4072264"/>
                <a:gd name="connsiteY75" fmla="*/ 2689529 h 4166243"/>
                <a:gd name="connsiteX76" fmla="*/ 564 w 4072264"/>
                <a:gd name="connsiteY76" fmla="*/ 1748440 h 4166243"/>
                <a:gd name="connsiteX77" fmla="*/ 806 w 4072264"/>
                <a:gd name="connsiteY77" fmla="*/ 1729661 h 4166243"/>
                <a:gd name="connsiteX78" fmla="*/ 968 w 4072264"/>
                <a:gd name="connsiteY78" fmla="*/ 1720474 h 4166243"/>
                <a:gd name="connsiteX79" fmla="*/ 242 w 4072264"/>
                <a:gd name="connsiteY79" fmla="*/ 1700406 h 4166243"/>
                <a:gd name="connsiteX80" fmla="*/ 242 w 4072264"/>
                <a:gd name="connsiteY80" fmla="*/ 1699922 h 4166243"/>
                <a:gd name="connsiteX81" fmla="*/ 242 w 4072264"/>
                <a:gd name="connsiteY81" fmla="*/ 1699439 h 4166243"/>
                <a:gd name="connsiteX82" fmla="*/ 81 w 4072264"/>
                <a:gd name="connsiteY82" fmla="*/ 1669942 h 4166243"/>
                <a:gd name="connsiteX83" fmla="*/ 0 w 4072264"/>
                <a:gd name="connsiteY83" fmla="*/ 1657691 h 4166243"/>
                <a:gd name="connsiteX84" fmla="*/ 564 w 4072264"/>
                <a:gd name="connsiteY84" fmla="*/ 1620860 h 4166243"/>
                <a:gd name="connsiteX85" fmla="*/ 806 w 4072264"/>
                <a:gd name="connsiteY85" fmla="*/ 1610383 h 4166243"/>
                <a:gd name="connsiteX86" fmla="*/ 4917 w 4072264"/>
                <a:gd name="connsiteY86" fmla="*/ 1508432 h 4166243"/>
                <a:gd name="connsiteX87" fmla="*/ 5722 w 4072264"/>
                <a:gd name="connsiteY87" fmla="*/ 1492878 h 4166243"/>
                <a:gd name="connsiteX88" fmla="*/ 5722 w 4072264"/>
                <a:gd name="connsiteY88" fmla="*/ 1492394 h 4166243"/>
                <a:gd name="connsiteX89" fmla="*/ 5803 w 4072264"/>
                <a:gd name="connsiteY89" fmla="*/ 1491911 h 4166243"/>
                <a:gd name="connsiteX90" fmla="*/ 7012 w 4072264"/>
                <a:gd name="connsiteY90" fmla="*/ 1477565 h 4166243"/>
                <a:gd name="connsiteX91" fmla="*/ 17086 w 4072264"/>
                <a:gd name="connsiteY91" fmla="*/ 1374486 h 4166243"/>
                <a:gd name="connsiteX92" fmla="*/ 57302 w 4072264"/>
                <a:gd name="connsiteY92" fmla="*/ 1139556 h 4166243"/>
                <a:gd name="connsiteX93" fmla="*/ 126935 w 4072264"/>
                <a:gd name="connsiteY93" fmla="*/ 909139 h 4166243"/>
                <a:gd name="connsiteX94" fmla="*/ 228161 w 4072264"/>
                <a:gd name="connsiteY94" fmla="*/ 689683 h 4166243"/>
                <a:gd name="connsiteX95" fmla="*/ 332850 w 4072264"/>
                <a:gd name="connsiteY95" fmla="*/ 525031 h 4166243"/>
                <a:gd name="connsiteX96" fmla="*/ 710763 w 4072264"/>
                <a:gd name="connsiteY96" fmla="*/ 37249 h 4166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4072264" h="4166243">
                  <a:moveTo>
                    <a:pt x="32479" y="1644313"/>
                  </a:moveTo>
                  <a:cubicBezTo>
                    <a:pt x="32399" y="1648746"/>
                    <a:pt x="32318" y="1653178"/>
                    <a:pt x="32318" y="1657691"/>
                  </a:cubicBezTo>
                  <a:cubicBezTo>
                    <a:pt x="32318" y="1661560"/>
                    <a:pt x="32318" y="1665428"/>
                    <a:pt x="32399" y="1669458"/>
                  </a:cubicBezTo>
                  <a:cubicBezTo>
                    <a:pt x="32238" y="1660915"/>
                    <a:pt x="32399" y="1652614"/>
                    <a:pt x="32479" y="1644313"/>
                  </a:cubicBezTo>
                  <a:close/>
                  <a:moveTo>
                    <a:pt x="3644856" y="0"/>
                  </a:moveTo>
                  <a:lnTo>
                    <a:pt x="4072264" y="0"/>
                  </a:lnTo>
                  <a:lnTo>
                    <a:pt x="4072264" y="475595"/>
                  </a:lnTo>
                  <a:lnTo>
                    <a:pt x="4056974" y="454219"/>
                  </a:lnTo>
                  <a:cubicBezTo>
                    <a:pt x="4046396" y="439662"/>
                    <a:pt x="4034951" y="424208"/>
                    <a:pt x="4023144" y="408815"/>
                  </a:cubicBezTo>
                  <a:lnTo>
                    <a:pt x="4022984" y="408654"/>
                  </a:lnTo>
                  <a:lnTo>
                    <a:pt x="4022822" y="408493"/>
                  </a:lnTo>
                  <a:cubicBezTo>
                    <a:pt x="4014118" y="396726"/>
                    <a:pt x="4004930" y="384879"/>
                    <a:pt x="3995984" y="373435"/>
                  </a:cubicBezTo>
                  <a:lnTo>
                    <a:pt x="3990424" y="366342"/>
                  </a:lnTo>
                  <a:cubicBezTo>
                    <a:pt x="3979060" y="351433"/>
                    <a:pt x="3967454" y="337248"/>
                    <a:pt x="3957622" y="325240"/>
                  </a:cubicBezTo>
                  <a:cubicBezTo>
                    <a:pt x="3908782" y="265601"/>
                    <a:pt x="3862844" y="213295"/>
                    <a:pt x="3817228" y="165262"/>
                  </a:cubicBezTo>
                  <a:cubicBezTo>
                    <a:pt x="3767905" y="112957"/>
                    <a:pt x="3716507" y="62848"/>
                    <a:pt x="3663395" y="15247"/>
                  </a:cubicBezTo>
                  <a:close/>
                  <a:moveTo>
                    <a:pt x="750521" y="0"/>
                  </a:moveTo>
                  <a:lnTo>
                    <a:pt x="1219165" y="0"/>
                  </a:lnTo>
                  <a:lnTo>
                    <a:pt x="1207612" y="8508"/>
                  </a:lnTo>
                  <a:cubicBezTo>
                    <a:pt x="1192782" y="19307"/>
                    <a:pt x="1178680" y="29542"/>
                    <a:pt x="1165058" y="39778"/>
                  </a:cubicBezTo>
                  <a:lnTo>
                    <a:pt x="1164898" y="39939"/>
                  </a:lnTo>
                  <a:lnTo>
                    <a:pt x="1164736" y="40100"/>
                  </a:lnTo>
                  <a:cubicBezTo>
                    <a:pt x="1140478" y="57750"/>
                    <a:pt x="1116138" y="76609"/>
                    <a:pt x="1092606" y="94823"/>
                  </a:cubicBezTo>
                  <a:lnTo>
                    <a:pt x="1078984" y="105381"/>
                  </a:lnTo>
                  <a:lnTo>
                    <a:pt x="1072376" y="110700"/>
                  </a:lnTo>
                  <a:cubicBezTo>
                    <a:pt x="1047070" y="131171"/>
                    <a:pt x="1020878" y="152206"/>
                    <a:pt x="995974" y="173724"/>
                  </a:cubicBezTo>
                  <a:cubicBezTo>
                    <a:pt x="940526" y="221032"/>
                    <a:pt x="887978" y="269711"/>
                    <a:pt x="839784" y="318309"/>
                  </a:cubicBezTo>
                  <a:cubicBezTo>
                    <a:pt x="737672" y="421791"/>
                    <a:pt x="650228" y="530672"/>
                    <a:pt x="580030" y="641730"/>
                  </a:cubicBezTo>
                  <a:cubicBezTo>
                    <a:pt x="540620" y="704593"/>
                    <a:pt x="508786" y="762782"/>
                    <a:pt x="482754" y="819842"/>
                  </a:cubicBezTo>
                  <a:lnTo>
                    <a:pt x="482674" y="820003"/>
                  </a:lnTo>
                  <a:lnTo>
                    <a:pt x="482594" y="820164"/>
                  </a:lnTo>
                  <a:cubicBezTo>
                    <a:pt x="455272" y="878192"/>
                    <a:pt x="430530" y="941457"/>
                    <a:pt x="409092" y="1008189"/>
                  </a:cubicBezTo>
                  <a:cubicBezTo>
                    <a:pt x="389346" y="1069601"/>
                    <a:pt x="372180" y="1135688"/>
                    <a:pt x="358238" y="1204514"/>
                  </a:cubicBezTo>
                  <a:cubicBezTo>
                    <a:pt x="351952" y="1236188"/>
                    <a:pt x="346310" y="1269795"/>
                    <a:pt x="341474" y="1304128"/>
                  </a:cubicBezTo>
                  <a:cubicBezTo>
                    <a:pt x="336962" y="1336365"/>
                    <a:pt x="333174" y="1370053"/>
                    <a:pt x="330110" y="1404144"/>
                  </a:cubicBezTo>
                  <a:cubicBezTo>
                    <a:pt x="324146" y="1469344"/>
                    <a:pt x="321246" y="1537043"/>
                    <a:pt x="321084" y="1611189"/>
                  </a:cubicBezTo>
                  <a:lnTo>
                    <a:pt x="321084" y="1621586"/>
                  </a:lnTo>
                  <a:cubicBezTo>
                    <a:pt x="321004" y="1626179"/>
                    <a:pt x="321004" y="1630693"/>
                    <a:pt x="321004" y="1635286"/>
                  </a:cubicBezTo>
                  <a:cubicBezTo>
                    <a:pt x="321004" y="1646328"/>
                    <a:pt x="321084" y="1654548"/>
                    <a:pt x="321406" y="1661963"/>
                  </a:cubicBezTo>
                  <a:lnTo>
                    <a:pt x="321406" y="1662205"/>
                  </a:lnTo>
                  <a:lnTo>
                    <a:pt x="321406" y="1662446"/>
                  </a:lnTo>
                  <a:lnTo>
                    <a:pt x="322052" y="1687511"/>
                  </a:lnTo>
                  <a:lnTo>
                    <a:pt x="323340" y="1712737"/>
                  </a:lnTo>
                  <a:cubicBezTo>
                    <a:pt x="324630" y="1741428"/>
                    <a:pt x="327290" y="1771973"/>
                    <a:pt x="331964" y="1811544"/>
                  </a:cubicBezTo>
                  <a:cubicBezTo>
                    <a:pt x="347680" y="1940091"/>
                    <a:pt x="382416" y="2068637"/>
                    <a:pt x="435204" y="2193557"/>
                  </a:cubicBezTo>
                  <a:cubicBezTo>
                    <a:pt x="459140" y="2250859"/>
                    <a:pt x="488558" y="2310176"/>
                    <a:pt x="525146" y="2374973"/>
                  </a:cubicBezTo>
                  <a:cubicBezTo>
                    <a:pt x="556416" y="2430744"/>
                    <a:pt x="592362" y="2488287"/>
                    <a:pt x="635076" y="2550989"/>
                  </a:cubicBezTo>
                  <a:cubicBezTo>
                    <a:pt x="670216" y="2602569"/>
                    <a:pt x="709948" y="2657292"/>
                    <a:pt x="760076" y="2723056"/>
                  </a:cubicBezTo>
                  <a:cubicBezTo>
                    <a:pt x="781998" y="2751909"/>
                    <a:pt x="804968" y="2781003"/>
                    <a:pt x="826324" y="2808002"/>
                  </a:cubicBezTo>
                  <a:lnTo>
                    <a:pt x="895634" y="2894640"/>
                  </a:lnTo>
                  <a:cubicBezTo>
                    <a:pt x="934320" y="2943399"/>
                    <a:pt x="972762" y="2992883"/>
                    <a:pt x="1009998" y="3040675"/>
                  </a:cubicBezTo>
                  <a:cubicBezTo>
                    <a:pt x="1061818" y="3107245"/>
                    <a:pt x="1115414" y="3176153"/>
                    <a:pt x="1168604" y="3241353"/>
                  </a:cubicBezTo>
                  <a:cubicBezTo>
                    <a:pt x="1276680" y="3374896"/>
                    <a:pt x="1364448" y="3471286"/>
                    <a:pt x="1452938" y="3553733"/>
                  </a:cubicBezTo>
                  <a:cubicBezTo>
                    <a:pt x="1507178" y="3603943"/>
                    <a:pt x="1558516" y="3646254"/>
                    <a:pt x="1609774" y="3682925"/>
                  </a:cubicBezTo>
                  <a:cubicBezTo>
                    <a:pt x="1668042" y="3724269"/>
                    <a:pt x="1723814" y="3757634"/>
                    <a:pt x="1780550" y="3785117"/>
                  </a:cubicBezTo>
                  <a:cubicBezTo>
                    <a:pt x="1897734" y="3842580"/>
                    <a:pt x="2026442" y="3878525"/>
                    <a:pt x="2162966" y="3891903"/>
                  </a:cubicBezTo>
                  <a:cubicBezTo>
                    <a:pt x="2195366" y="3895046"/>
                    <a:pt x="2229778" y="3897061"/>
                    <a:pt x="2264918" y="3897948"/>
                  </a:cubicBezTo>
                  <a:lnTo>
                    <a:pt x="2268866" y="3898028"/>
                  </a:lnTo>
                  <a:cubicBezTo>
                    <a:pt x="2284664" y="3898270"/>
                    <a:pt x="2300862" y="3898512"/>
                    <a:pt x="2317546" y="3898270"/>
                  </a:cubicBezTo>
                  <a:cubicBezTo>
                    <a:pt x="2322704" y="3898270"/>
                    <a:pt x="2327780" y="3898189"/>
                    <a:pt x="2332938" y="3898189"/>
                  </a:cubicBezTo>
                  <a:cubicBezTo>
                    <a:pt x="2345592" y="3898189"/>
                    <a:pt x="2358568" y="3898109"/>
                    <a:pt x="2371542" y="3897706"/>
                  </a:cubicBezTo>
                  <a:cubicBezTo>
                    <a:pt x="2445044" y="3896336"/>
                    <a:pt x="2517416" y="3892709"/>
                    <a:pt x="2586566" y="3887067"/>
                  </a:cubicBezTo>
                  <a:cubicBezTo>
                    <a:pt x="2736632" y="3874414"/>
                    <a:pt x="2879846" y="3852654"/>
                    <a:pt x="3012342" y="3822270"/>
                  </a:cubicBezTo>
                  <a:cubicBezTo>
                    <a:pt x="3157168" y="3788985"/>
                    <a:pt x="3295144" y="3745142"/>
                    <a:pt x="3422482" y="3692031"/>
                  </a:cubicBezTo>
                  <a:cubicBezTo>
                    <a:pt x="3455686" y="3678250"/>
                    <a:pt x="3488810" y="3663582"/>
                    <a:pt x="3520806" y="3648592"/>
                  </a:cubicBezTo>
                  <a:cubicBezTo>
                    <a:pt x="3551754" y="3633924"/>
                    <a:pt x="3584072" y="3617644"/>
                    <a:pt x="3617034" y="3600236"/>
                  </a:cubicBezTo>
                  <a:cubicBezTo>
                    <a:pt x="3678850" y="3567595"/>
                    <a:pt x="3740826" y="3530522"/>
                    <a:pt x="3801190" y="3489984"/>
                  </a:cubicBezTo>
                  <a:cubicBezTo>
                    <a:pt x="3860789" y="3450130"/>
                    <a:pt x="3917950" y="3406952"/>
                    <a:pt x="3972270" y="3360792"/>
                  </a:cubicBezTo>
                  <a:lnTo>
                    <a:pt x="4072264" y="3265310"/>
                  </a:lnTo>
                  <a:lnTo>
                    <a:pt x="4072264" y="3510549"/>
                  </a:lnTo>
                  <a:lnTo>
                    <a:pt x="3999825" y="3577347"/>
                  </a:lnTo>
                  <a:cubicBezTo>
                    <a:pt x="3884213" y="3677435"/>
                    <a:pt x="3759111" y="3766701"/>
                    <a:pt x="3626222" y="3843467"/>
                  </a:cubicBezTo>
                  <a:cubicBezTo>
                    <a:pt x="3260730" y="4054622"/>
                    <a:pt x="2843096" y="4166243"/>
                    <a:pt x="2418610" y="4166243"/>
                  </a:cubicBezTo>
                  <a:cubicBezTo>
                    <a:pt x="2092206" y="4166243"/>
                    <a:pt x="1775554" y="4102333"/>
                    <a:pt x="1477278" y="3976204"/>
                  </a:cubicBezTo>
                  <a:cubicBezTo>
                    <a:pt x="1189318" y="3854427"/>
                    <a:pt x="930774" y="3680104"/>
                    <a:pt x="708738" y="3458069"/>
                  </a:cubicBezTo>
                  <a:cubicBezTo>
                    <a:pt x="486704" y="3236033"/>
                    <a:pt x="312380" y="2977409"/>
                    <a:pt x="190604" y="2689529"/>
                  </a:cubicBezTo>
                  <a:cubicBezTo>
                    <a:pt x="64475" y="2391495"/>
                    <a:pt x="564" y="2074843"/>
                    <a:pt x="564" y="1748440"/>
                  </a:cubicBezTo>
                  <a:cubicBezTo>
                    <a:pt x="564" y="1742153"/>
                    <a:pt x="726" y="1735948"/>
                    <a:pt x="806" y="1729661"/>
                  </a:cubicBezTo>
                  <a:cubicBezTo>
                    <a:pt x="887" y="1726599"/>
                    <a:pt x="968" y="1723536"/>
                    <a:pt x="968" y="1720474"/>
                  </a:cubicBezTo>
                  <a:lnTo>
                    <a:pt x="242" y="1700406"/>
                  </a:lnTo>
                  <a:lnTo>
                    <a:pt x="242" y="1699922"/>
                  </a:lnTo>
                  <a:lnTo>
                    <a:pt x="242" y="1699439"/>
                  </a:lnTo>
                  <a:lnTo>
                    <a:pt x="81" y="1669942"/>
                  </a:lnTo>
                  <a:cubicBezTo>
                    <a:pt x="0" y="1665831"/>
                    <a:pt x="0" y="1661721"/>
                    <a:pt x="0" y="1657691"/>
                  </a:cubicBezTo>
                  <a:cubicBezTo>
                    <a:pt x="0" y="1645119"/>
                    <a:pt x="242" y="1632788"/>
                    <a:pt x="564" y="1620860"/>
                  </a:cubicBezTo>
                  <a:lnTo>
                    <a:pt x="806" y="1610383"/>
                  </a:lnTo>
                  <a:cubicBezTo>
                    <a:pt x="1209" y="1576211"/>
                    <a:pt x="3143" y="1541798"/>
                    <a:pt x="4917" y="1508432"/>
                  </a:cubicBezTo>
                  <a:lnTo>
                    <a:pt x="5722" y="1492878"/>
                  </a:lnTo>
                  <a:lnTo>
                    <a:pt x="5722" y="1492394"/>
                  </a:lnTo>
                  <a:lnTo>
                    <a:pt x="5803" y="1491911"/>
                  </a:lnTo>
                  <a:lnTo>
                    <a:pt x="7012" y="1477565"/>
                  </a:lnTo>
                  <a:cubicBezTo>
                    <a:pt x="9833" y="1443796"/>
                    <a:pt x="12734" y="1408899"/>
                    <a:pt x="17086" y="1374486"/>
                  </a:cubicBezTo>
                  <a:cubicBezTo>
                    <a:pt x="27160" y="1290024"/>
                    <a:pt x="40297" y="1213138"/>
                    <a:pt x="57302" y="1139556"/>
                  </a:cubicBezTo>
                  <a:cubicBezTo>
                    <a:pt x="75436" y="1060977"/>
                    <a:pt x="98888" y="983447"/>
                    <a:pt x="126935" y="909139"/>
                  </a:cubicBezTo>
                  <a:cubicBezTo>
                    <a:pt x="154740" y="835558"/>
                    <a:pt x="188750" y="761734"/>
                    <a:pt x="228161" y="689683"/>
                  </a:cubicBezTo>
                  <a:cubicBezTo>
                    <a:pt x="259914" y="632865"/>
                    <a:pt x="295134" y="577417"/>
                    <a:pt x="332850" y="525031"/>
                  </a:cubicBezTo>
                  <a:cubicBezTo>
                    <a:pt x="437702" y="346677"/>
                    <a:pt x="565020" y="182730"/>
                    <a:pt x="710763" y="37249"/>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3671475548"/>
      </p:ext>
    </p:extLst>
  </p:cSld>
  <p:clrMapOvr>
    <a:masterClrMapping/>
  </p:clrMapOvr>
  <p:transition spd="slow">
    <p:wipe/>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1E020063-2385-44AC-BD67-258E1F0B9F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7E014A0B-5338-4077-AFE9-A90D04D449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FA21D68-0FAD-E808-CFAB-41806974F81A}"/>
              </a:ext>
            </a:extLst>
          </p:cNvPr>
          <p:cNvSpPr>
            <a:spLocks noGrp="1"/>
          </p:cNvSpPr>
          <p:nvPr>
            <p:ph type="title"/>
          </p:nvPr>
        </p:nvSpPr>
        <p:spPr>
          <a:xfrm>
            <a:off x="1179576" y="1261423"/>
            <a:ext cx="9829800" cy="1325880"/>
          </a:xfrm>
        </p:spPr>
        <p:txBody>
          <a:bodyPr anchor="b">
            <a:normAutofit/>
          </a:bodyPr>
          <a:lstStyle/>
          <a:p>
            <a:pPr algn="ctr"/>
            <a:r>
              <a:rPr lang="en-GB" sz="3600" dirty="0">
                <a:solidFill>
                  <a:schemeClr val="tx2"/>
                </a:solidFill>
              </a:rPr>
              <a:t>Heaney Farmhouse Brewery Tasting </a:t>
            </a:r>
          </a:p>
        </p:txBody>
      </p:sp>
      <p:grpSp>
        <p:nvGrpSpPr>
          <p:cNvPr id="26" name="Group 25">
            <a:extLst>
              <a:ext uri="{FF2B5EF4-FFF2-40B4-BE49-F238E27FC236}">
                <a16:creationId xmlns:a16="http://schemas.microsoft.com/office/drawing/2014/main" id="{78127680-150F-4A90-9950-F6639257811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5" y="-1"/>
            <a:ext cx="3362070" cy="2522849"/>
            <a:chOff x="-305" y="-1"/>
            <a:chExt cx="3832880" cy="2876136"/>
          </a:xfrm>
        </p:grpSpPr>
        <p:sp>
          <p:nvSpPr>
            <p:cNvPr id="27" name="Freeform: Shape 26">
              <a:extLst>
                <a:ext uri="{FF2B5EF4-FFF2-40B4-BE49-F238E27FC236}">
                  <a16:creationId xmlns:a16="http://schemas.microsoft.com/office/drawing/2014/main" id="{5088F97A-8362-4967-B664-D748B846EC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30F9DEDE-4318-412A-81C5-C8C90F6897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Freeform: Shape 28">
              <a:extLst>
                <a:ext uri="{FF2B5EF4-FFF2-40B4-BE49-F238E27FC236}">
                  <a16:creationId xmlns:a16="http://schemas.microsoft.com/office/drawing/2014/main" id="{09E97DE9-7844-4707-8928-1CD88ADB72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Freeform: Shape 29">
              <a:extLst>
                <a:ext uri="{FF2B5EF4-FFF2-40B4-BE49-F238E27FC236}">
                  <a16:creationId xmlns:a16="http://schemas.microsoft.com/office/drawing/2014/main" id="{EC58954E-44A5-4A0D-97A9-8A2BB43D68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ontent Placeholder 2">
            <a:extLst>
              <a:ext uri="{FF2B5EF4-FFF2-40B4-BE49-F238E27FC236}">
                <a16:creationId xmlns:a16="http://schemas.microsoft.com/office/drawing/2014/main" id="{C3C6EFA1-649F-7E3E-1BF3-073D003E0F90}"/>
              </a:ext>
            </a:extLst>
          </p:cNvPr>
          <p:cNvSpPr>
            <a:spLocks noGrp="1"/>
          </p:cNvSpPr>
          <p:nvPr>
            <p:ph idx="1"/>
          </p:nvPr>
        </p:nvSpPr>
        <p:spPr>
          <a:xfrm>
            <a:off x="804672" y="2827419"/>
            <a:ext cx="5126896" cy="3227626"/>
          </a:xfrm>
        </p:spPr>
        <p:txBody>
          <a:bodyPr anchor="ctr">
            <a:normAutofit/>
          </a:bodyPr>
          <a:lstStyle/>
          <a:p>
            <a:r>
              <a:rPr lang="en-GB" sz="1800" dirty="0">
                <a:solidFill>
                  <a:schemeClr val="tx2"/>
                </a:solidFill>
              </a:rPr>
              <a:t>Included in the Emigrants Tale is Lunch and Beer tasting in </a:t>
            </a:r>
            <a:r>
              <a:rPr lang="en-GB" sz="1800" dirty="0" err="1">
                <a:solidFill>
                  <a:schemeClr val="tx2"/>
                </a:solidFill>
              </a:rPr>
              <a:t>Friels</a:t>
            </a:r>
            <a:r>
              <a:rPr lang="en-GB" sz="1800" dirty="0">
                <a:solidFill>
                  <a:schemeClr val="tx2"/>
                </a:solidFill>
              </a:rPr>
              <a:t> Bar and </a:t>
            </a:r>
            <a:r>
              <a:rPr lang="en-GB" sz="1800" dirty="0" err="1">
                <a:solidFill>
                  <a:schemeClr val="tx2"/>
                </a:solidFill>
              </a:rPr>
              <a:t>Resutraunt</a:t>
            </a:r>
            <a:r>
              <a:rPr lang="en-GB" sz="1800" dirty="0">
                <a:solidFill>
                  <a:schemeClr val="tx2"/>
                </a:solidFill>
              </a:rPr>
              <a:t>. Meet local artisan beer brewer Suzanne Heaney from </a:t>
            </a:r>
            <a:r>
              <a:rPr lang="en-GB" sz="1800" b="1" dirty="0">
                <a:solidFill>
                  <a:schemeClr val="tx2"/>
                </a:solidFill>
              </a:rPr>
              <a:t>Heaney Farmhouse Brewery</a:t>
            </a:r>
            <a:r>
              <a:rPr lang="en-GB" sz="1800" dirty="0">
                <a:solidFill>
                  <a:schemeClr val="tx2"/>
                </a:solidFill>
              </a:rPr>
              <a:t> and enjoy a tasting and immersive experience, learning all that the brewery has to offer.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sz="1800" dirty="0">
              <a:solidFill>
                <a:schemeClr val="tx2"/>
              </a:solidFill>
            </a:endParaRPr>
          </a:p>
        </p:txBody>
      </p:sp>
      <p:grpSp>
        <p:nvGrpSpPr>
          <p:cNvPr id="32" name="Group 31">
            <a:extLst>
              <a:ext uri="{FF2B5EF4-FFF2-40B4-BE49-F238E27FC236}">
                <a16:creationId xmlns:a16="http://schemas.microsoft.com/office/drawing/2014/main" id="{466920E5-8640-4C24-A775-8647637094A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flipH="1">
            <a:off x="10185732" y="4852038"/>
            <a:ext cx="2151670" cy="1860256"/>
            <a:chOff x="-305" y="-4155"/>
            <a:chExt cx="2514948" cy="2174333"/>
          </a:xfrm>
        </p:grpSpPr>
        <p:sp>
          <p:nvSpPr>
            <p:cNvPr id="33" name="Freeform: Shape 32">
              <a:extLst>
                <a:ext uri="{FF2B5EF4-FFF2-40B4-BE49-F238E27FC236}">
                  <a16:creationId xmlns:a16="http://schemas.microsoft.com/office/drawing/2014/main" id="{2CBA3142-5A82-43CE-87A2-EB14B17A51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a16="http://schemas.microsoft.com/office/drawing/2014/main" id="{AEF5A1C7-9938-4A33-A5A4-2B05353B31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Shape 34">
              <a:extLst>
                <a:ext uri="{FF2B5EF4-FFF2-40B4-BE49-F238E27FC236}">
                  <a16:creationId xmlns:a16="http://schemas.microsoft.com/office/drawing/2014/main" id="{262A936D-E9F6-4A68-82C2-1D1CC77722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36" name="Freeform: Shape 35">
              <a:extLst>
                <a:ext uri="{FF2B5EF4-FFF2-40B4-BE49-F238E27FC236}">
                  <a16:creationId xmlns:a16="http://schemas.microsoft.com/office/drawing/2014/main" id="{C68A9229-BBBE-4934-9700-BA72A1BB03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5" name="Picture 4" descr="A picture containing icon&#10;&#10;Description automatically generated">
            <a:extLst>
              <a:ext uri="{FF2B5EF4-FFF2-40B4-BE49-F238E27FC236}">
                <a16:creationId xmlns:a16="http://schemas.microsoft.com/office/drawing/2014/main" id="{55D27140-FAB6-C1B0-F8A4-7CA7B089BA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50267" y="336973"/>
            <a:ext cx="4954693" cy="1151966"/>
          </a:xfrm>
          <a:prstGeom prst="rect">
            <a:avLst/>
          </a:prstGeom>
        </p:spPr>
      </p:pic>
      <p:pic>
        <p:nvPicPr>
          <p:cNvPr id="6" name="Picture 5" descr="Logo&#10;&#10;Description automatically generated">
            <a:extLst>
              <a:ext uri="{FF2B5EF4-FFF2-40B4-BE49-F238E27FC236}">
                <a16:creationId xmlns:a16="http://schemas.microsoft.com/office/drawing/2014/main" id="{CBEC7372-4DD1-225E-7B46-D02C039CF2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50267" y="2870917"/>
            <a:ext cx="2920611" cy="2920611"/>
          </a:xfrm>
          <a:prstGeom prst="rect">
            <a:avLst/>
          </a:prstGeom>
        </p:spPr>
      </p:pic>
    </p:spTree>
    <p:extLst>
      <p:ext uri="{BB962C8B-B14F-4D97-AF65-F5344CB8AC3E}">
        <p14:creationId xmlns:p14="http://schemas.microsoft.com/office/powerpoint/2010/main" val="35577216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889C5E17-24D0-4696-A3C5-A2261FB455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6929B58F-2358-44CC-ACE5-EF1BD3C6C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 name="Title 1">
            <a:extLst>
              <a:ext uri="{FF2B5EF4-FFF2-40B4-BE49-F238E27FC236}">
                <a16:creationId xmlns:a16="http://schemas.microsoft.com/office/drawing/2014/main" id="{1A069155-452A-9E9A-D897-ECD2F7491D75}"/>
              </a:ext>
            </a:extLst>
          </p:cNvPr>
          <p:cNvSpPr>
            <a:spLocks noGrp="1"/>
          </p:cNvSpPr>
          <p:nvPr>
            <p:ph type="title"/>
          </p:nvPr>
        </p:nvSpPr>
        <p:spPr>
          <a:xfrm>
            <a:off x="804672" y="1243013"/>
            <a:ext cx="3855720" cy="4371974"/>
          </a:xfrm>
        </p:spPr>
        <p:txBody>
          <a:bodyPr>
            <a:normAutofit/>
          </a:bodyPr>
          <a:lstStyle/>
          <a:p>
            <a:r>
              <a:rPr lang="en-GB" sz="3600" dirty="0">
                <a:solidFill>
                  <a:schemeClr val="tx2"/>
                </a:solidFill>
              </a:rPr>
              <a:t>Day Three Itinerary </a:t>
            </a:r>
          </a:p>
        </p:txBody>
      </p:sp>
      <p:grpSp>
        <p:nvGrpSpPr>
          <p:cNvPr id="25" name="Group 24">
            <a:extLst>
              <a:ext uri="{FF2B5EF4-FFF2-40B4-BE49-F238E27FC236}">
                <a16:creationId xmlns:a16="http://schemas.microsoft.com/office/drawing/2014/main" id="{09DA5303-A1AF-4830-806C-51FCD96188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897348" y="5285"/>
            <a:ext cx="7294653" cy="6858000"/>
            <a:chOff x="4897348" y="-5799"/>
            <a:chExt cx="7294653" cy="6858000"/>
          </a:xfrm>
        </p:grpSpPr>
        <p:sp>
          <p:nvSpPr>
            <p:cNvPr id="26" name="Freeform: Shape 25">
              <a:extLst>
                <a:ext uri="{FF2B5EF4-FFF2-40B4-BE49-F238E27FC236}">
                  <a16:creationId xmlns:a16="http://schemas.microsoft.com/office/drawing/2014/main" id="{4FAAA8C8-4EB7-45F1-BF24-3EF0F4DC44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97348" y="-5798"/>
              <a:ext cx="7294652" cy="6857999"/>
            </a:xfrm>
            <a:custGeom>
              <a:avLst/>
              <a:gdLst>
                <a:gd name="connsiteX0" fmla="*/ 7294652 w 7294652"/>
                <a:gd name="connsiteY0" fmla="*/ 6063030 h 6857999"/>
                <a:gd name="connsiteX1" fmla="*/ 7294652 w 7294652"/>
                <a:gd name="connsiteY1" fmla="*/ 6857999 h 6857999"/>
                <a:gd name="connsiteX2" fmla="*/ 6248575 w 7294652"/>
                <a:gd name="connsiteY2" fmla="*/ 6857999 h 6857999"/>
                <a:gd name="connsiteX3" fmla="*/ 6477898 w 7294652"/>
                <a:gd name="connsiteY3" fmla="*/ 6700973 h 6857999"/>
                <a:gd name="connsiteX4" fmla="*/ 6647884 w 7294652"/>
                <a:gd name="connsiteY4" fmla="*/ 6572752 h 6857999"/>
                <a:gd name="connsiteX5" fmla="*/ 6817698 w 7294652"/>
                <a:gd name="connsiteY5" fmla="*/ 6440235 h 6857999"/>
                <a:gd name="connsiteX6" fmla="*/ 7161451 w 7294652"/>
                <a:gd name="connsiteY6" fmla="*/ 6165232 h 6857999"/>
                <a:gd name="connsiteX7" fmla="*/ 1673436 w 7294652"/>
                <a:gd name="connsiteY7" fmla="*/ 0 h 6857999"/>
                <a:gd name="connsiteX8" fmla="*/ 2394951 w 7294652"/>
                <a:gd name="connsiteY8" fmla="*/ 0 h 6857999"/>
                <a:gd name="connsiteX9" fmla="*/ 2244659 w 7294652"/>
                <a:gd name="connsiteY9" fmla="*/ 100763 h 6857999"/>
                <a:gd name="connsiteX10" fmla="*/ 1743903 w 7294652"/>
                <a:gd name="connsiteY10" fmla="*/ 498975 h 6857999"/>
                <a:gd name="connsiteX11" fmla="*/ 1163821 w 7294652"/>
                <a:gd name="connsiteY11" fmla="*/ 1121514 h 6857999"/>
                <a:gd name="connsiteX12" fmla="*/ 704911 w 7294652"/>
                <a:gd name="connsiteY12" fmla="*/ 1837036 h 6857999"/>
                <a:gd name="connsiteX13" fmla="*/ 393472 w 7294652"/>
                <a:gd name="connsiteY13" fmla="*/ 2627669 h 6857999"/>
                <a:gd name="connsiteX14" fmla="*/ 280032 w 7294652"/>
                <a:gd name="connsiteY14" fmla="*/ 3472097 h 6857999"/>
                <a:gd name="connsiteX15" fmla="*/ 327813 w 7294652"/>
                <a:gd name="connsiteY15" fmla="*/ 3884602 h 6857999"/>
                <a:gd name="connsiteX16" fmla="*/ 469096 w 7294652"/>
                <a:gd name="connsiteY16" fmla="*/ 4270809 h 6857999"/>
                <a:gd name="connsiteX17" fmla="*/ 567581 w 7294652"/>
                <a:gd name="connsiteY17" fmla="*/ 4452482 h 6857999"/>
                <a:gd name="connsiteX18" fmla="*/ 680677 w 7294652"/>
                <a:gd name="connsiteY18" fmla="*/ 4628484 h 6857999"/>
                <a:gd name="connsiteX19" fmla="*/ 941928 w 7294652"/>
                <a:gd name="connsiteY19" fmla="*/ 4968628 h 6857999"/>
                <a:gd name="connsiteX20" fmla="*/ 1224665 w 7294652"/>
                <a:gd name="connsiteY20" fmla="*/ 5311349 h 6857999"/>
                <a:gd name="connsiteX21" fmla="*/ 1365259 w 7294652"/>
                <a:gd name="connsiteY21" fmla="*/ 5490273 h 6857999"/>
                <a:gd name="connsiteX22" fmla="*/ 1432808 w 7294652"/>
                <a:gd name="connsiteY22" fmla="*/ 5577931 h 6857999"/>
                <a:gd name="connsiteX23" fmla="*/ 1498980 w 7294652"/>
                <a:gd name="connsiteY23" fmla="*/ 5662148 h 6857999"/>
                <a:gd name="connsiteX24" fmla="*/ 2067548 w 7294652"/>
                <a:gd name="connsiteY24" fmla="*/ 6283312 h 6857999"/>
                <a:gd name="connsiteX25" fmla="*/ 2369879 w 7294652"/>
                <a:gd name="connsiteY25" fmla="*/ 6562782 h 6857999"/>
                <a:gd name="connsiteX26" fmla="*/ 2686645 w 7294652"/>
                <a:gd name="connsiteY26" fmla="*/ 6820598 h 6857999"/>
                <a:gd name="connsiteX27" fmla="*/ 2738907 w 7294652"/>
                <a:gd name="connsiteY27" fmla="*/ 6857999 h 6857999"/>
                <a:gd name="connsiteX28" fmla="*/ 1731787 w 7294652"/>
                <a:gd name="connsiteY28" fmla="*/ 6857999 h 6857999"/>
                <a:gd name="connsiteX29" fmla="*/ 1607949 w 7294652"/>
                <a:gd name="connsiteY29" fmla="*/ 6732770 h 6857999"/>
                <a:gd name="connsiteX30" fmla="*/ 1309057 w 7294652"/>
                <a:gd name="connsiteY30" fmla="*/ 6370109 h 6857999"/>
                <a:gd name="connsiteX31" fmla="*/ 1048147 w 7294652"/>
                <a:gd name="connsiteY31" fmla="*/ 5986138 h 6857999"/>
                <a:gd name="connsiteX32" fmla="*/ 987131 w 7294652"/>
                <a:gd name="connsiteY32" fmla="*/ 5888512 h 6857999"/>
                <a:gd name="connsiteX33" fmla="*/ 928866 w 7294652"/>
                <a:gd name="connsiteY33" fmla="*/ 5793463 h 6857999"/>
                <a:gd name="connsiteX34" fmla="*/ 813708 w 7294652"/>
                <a:gd name="connsiteY34" fmla="*/ 5609556 h 6857999"/>
                <a:gd name="connsiteX35" fmla="*/ 574972 w 7294652"/>
                <a:gd name="connsiteY35" fmla="*/ 5231598 h 6857999"/>
                <a:gd name="connsiteX36" fmla="*/ 342424 w 7294652"/>
                <a:gd name="connsiteY36" fmla="*/ 4834048 h 6857999"/>
                <a:gd name="connsiteX37" fmla="*/ 237579 w 7294652"/>
                <a:gd name="connsiteY37" fmla="*/ 4623500 h 6857999"/>
                <a:gd name="connsiteX38" fmla="*/ 148373 w 7294652"/>
                <a:gd name="connsiteY38" fmla="*/ 4404356 h 6857999"/>
                <a:gd name="connsiteX39" fmla="*/ 79623 w 7294652"/>
                <a:gd name="connsiteY39" fmla="*/ 4175762 h 6857999"/>
                <a:gd name="connsiteX40" fmla="*/ 54185 w 7294652"/>
                <a:gd name="connsiteY40" fmla="*/ 4059229 h 6857999"/>
                <a:gd name="connsiteX41" fmla="*/ 43013 w 7294652"/>
                <a:gd name="connsiteY41" fmla="*/ 4000790 h 6857999"/>
                <a:gd name="connsiteX42" fmla="*/ 33734 w 7294652"/>
                <a:gd name="connsiteY42" fmla="*/ 3942180 h 6857999"/>
                <a:gd name="connsiteX43" fmla="*/ 45 w 7294652"/>
                <a:gd name="connsiteY43" fmla="*/ 3472097 h 6857999"/>
                <a:gd name="connsiteX44" fmla="*/ 95436 w 7294652"/>
                <a:gd name="connsiteY44" fmla="*/ 2557372 h 6857999"/>
                <a:gd name="connsiteX45" fmla="*/ 382126 w 7294652"/>
                <a:gd name="connsiteY45" fmla="*/ 1680799 h 6857999"/>
                <a:gd name="connsiteX46" fmla="*/ 1457043 w 7294652"/>
                <a:gd name="connsiteY46" fmla="*/ 192176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7294652" h="6857999">
                  <a:moveTo>
                    <a:pt x="7294652" y="6063030"/>
                  </a:moveTo>
                  <a:lnTo>
                    <a:pt x="7294652" y="6857999"/>
                  </a:lnTo>
                  <a:lnTo>
                    <a:pt x="6248575" y="6857999"/>
                  </a:lnTo>
                  <a:lnTo>
                    <a:pt x="6477898" y="6700973"/>
                  </a:lnTo>
                  <a:cubicBezTo>
                    <a:pt x="6534790" y="6659378"/>
                    <a:pt x="6591336" y="6616237"/>
                    <a:pt x="6647884" y="6572752"/>
                  </a:cubicBezTo>
                  <a:cubicBezTo>
                    <a:pt x="6704432" y="6529268"/>
                    <a:pt x="6761151" y="6485095"/>
                    <a:pt x="6817698" y="6440235"/>
                  </a:cubicBezTo>
                  <a:lnTo>
                    <a:pt x="7161451" y="6165232"/>
                  </a:lnTo>
                  <a:close/>
                  <a:moveTo>
                    <a:pt x="1673436" y="0"/>
                  </a:moveTo>
                  <a:lnTo>
                    <a:pt x="2394951" y="0"/>
                  </a:lnTo>
                  <a:lnTo>
                    <a:pt x="2244659" y="100763"/>
                  </a:lnTo>
                  <a:cubicBezTo>
                    <a:pt x="2071051" y="224086"/>
                    <a:pt x="1903860" y="356975"/>
                    <a:pt x="1743903" y="498975"/>
                  </a:cubicBezTo>
                  <a:cubicBezTo>
                    <a:pt x="1533218" y="689638"/>
                    <a:pt x="1339146" y="897902"/>
                    <a:pt x="1163821" y="1121514"/>
                  </a:cubicBezTo>
                  <a:cubicBezTo>
                    <a:pt x="988284" y="1344764"/>
                    <a:pt x="834608" y="1584376"/>
                    <a:pt x="704911" y="1837036"/>
                  </a:cubicBezTo>
                  <a:cubicBezTo>
                    <a:pt x="573950" y="2089059"/>
                    <a:pt x="469577" y="2354041"/>
                    <a:pt x="393472" y="2627669"/>
                  </a:cubicBezTo>
                  <a:cubicBezTo>
                    <a:pt x="318269" y="2902842"/>
                    <a:pt x="280119" y="3186833"/>
                    <a:pt x="280032" y="3472097"/>
                  </a:cubicBezTo>
                  <a:cubicBezTo>
                    <a:pt x="280349" y="3610956"/>
                    <a:pt x="296380" y="3749334"/>
                    <a:pt x="327813" y="3884602"/>
                  </a:cubicBezTo>
                  <a:cubicBezTo>
                    <a:pt x="360878" y="4018046"/>
                    <a:pt x="408244" y="4147540"/>
                    <a:pt x="469096" y="4270809"/>
                  </a:cubicBezTo>
                  <a:cubicBezTo>
                    <a:pt x="499175" y="4332511"/>
                    <a:pt x="532347" y="4393012"/>
                    <a:pt x="567581" y="4452482"/>
                  </a:cubicBezTo>
                  <a:cubicBezTo>
                    <a:pt x="602815" y="4511953"/>
                    <a:pt x="641144" y="4570562"/>
                    <a:pt x="680677" y="4628484"/>
                  </a:cubicBezTo>
                  <a:cubicBezTo>
                    <a:pt x="760771" y="4743985"/>
                    <a:pt x="849802" y="4856048"/>
                    <a:pt x="941928" y="4968628"/>
                  </a:cubicBezTo>
                  <a:cubicBezTo>
                    <a:pt x="1034055" y="5081206"/>
                    <a:pt x="1130994" y="5193958"/>
                    <a:pt x="1224665" y="5311349"/>
                  </a:cubicBezTo>
                  <a:cubicBezTo>
                    <a:pt x="1271987" y="5369787"/>
                    <a:pt x="1318853" y="5429429"/>
                    <a:pt x="1365259" y="5490273"/>
                  </a:cubicBezTo>
                  <a:lnTo>
                    <a:pt x="1432808" y="5577931"/>
                  </a:lnTo>
                  <a:cubicBezTo>
                    <a:pt x="1454979" y="5605947"/>
                    <a:pt x="1476121" y="5634821"/>
                    <a:pt x="1498980" y="5662148"/>
                  </a:cubicBezTo>
                  <a:cubicBezTo>
                    <a:pt x="1676323" y="5880038"/>
                    <a:pt x="1866158" y="6087441"/>
                    <a:pt x="2067548" y="6283312"/>
                  </a:cubicBezTo>
                  <a:cubicBezTo>
                    <a:pt x="2166203" y="6379907"/>
                    <a:pt x="2266974" y="6473064"/>
                    <a:pt x="2369879" y="6562782"/>
                  </a:cubicBezTo>
                  <a:cubicBezTo>
                    <a:pt x="2473005" y="6652331"/>
                    <a:pt x="2577677" y="6738957"/>
                    <a:pt x="2686645" y="6820598"/>
                  </a:cubicBezTo>
                  <a:lnTo>
                    <a:pt x="2738907" y="6857999"/>
                  </a:lnTo>
                  <a:lnTo>
                    <a:pt x="1731787" y="6857999"/>
                  </a:lnTo>
                  <a:lnTo>
                    <a:pt x="1607949" y="6732770"/>
                  </a:lnTo>
                  <a:cubicBezTo>
                    <a:pt x="1501232" y="6617903"/>
                    <a:pt x="1401421" y="6496799"/>
                    <a:pt x="1309057" y="6370109"/>
                  </a:cubicBezTo>
                  <a:cubicBezTo>
                    <a:pt x="1217103" y="6244469"/>
                    <a:pt x="1129618" y="6116590"/>
                    <a:pt x="1048147" y="5986138"/>
                  </a:cubicBezTo>
                  <a:cubicBezTo>
                    <a:pt x="1027179" y="5953825"/>
                    <a:pt x="1007414" y="5920996"/>
                    <a:pt x="987131" y="5888512"/>
                  </a:cubicBezTo>
                  <a:lnTo>
                    <a:pt x="928866" y="5793463"/>
                  </a:lnTo>
                  <a:cubicBezTo>
                    <a:pt x="891568" y="5732276"/>
                    <a:pt x="852725" y="5671260"/>
                    <a:pt x="813708" y="5609556"/>
                  </a:cubicBezTo>
                  <a:lnTo>
                    <a:pt x="574972" y="5231598"/>
                  </a:lnTo>
                  <a:cubicBezTo>
                    <a:pt x="495221" y="5103551"/>
                    <a:pt x="416158" y="4971549"/>
                    <a:pt x="342424" y="4834048"/>
                  </a:cubicBezTo>
                  <a:cubicBezTo>
                    <a:pt x="305641" y="4765298"/>
                    <a:pt x="270236" y="4695343"/>
                    <a:pt x="237579" y="4623500"/>
                  </a:cubicBezTo>
                  <a:cubicBezTo>
                    <a:pt x="204922" y="4551655"/>
                    <a:pt x="175187" y="4478607"/>
                    <a:pt x="148373" y="4404356"/>
                  </a:cubicBezTo>
                  <a:cubicBezTo>
                    <a:pt x="121561" y="4330107"/>
                    <a:pt x="99046" y="4252934"/>
                    <a:pt x="79623" y="4175762"/>
                  </a:cubicBezTo>
                  <a:cubicBezTo>
                    <a:pt x="70514" y="4136916"/>
                    <a:pt x="61577" y="4098245"/>
                    <a:pt x="54185" y="4059229"/>
                  </a:cubicBezTo>
                  <a:lnTo>
                    <a:pt x="43013" y="4000790"/>
                  </a:lnTo>
                  <a:lnTo>
                    <a:pt x="33734" y="3942180"/>
                  </a:lnTo>
                  <a:cubicBezTo>
                    <a:pt x="10461" y="3786581"/>
                    <a:pt x="-801" y="3629416"/>
                    <a:pt x="45" y="3472097"/>
                  </a:cubicBezTo>
                  <a:cubicBezTo>
                    <a:pt x="863" y="3164748"/>
                    <a:pt x="32824" y="2858275"/>
                    <a:pt x="95436" y="2557372"/>
                  </a:cubicBezTo>
                  <a:cubicBezTo>
                    <a:pt x="157549" y="2255281"/>
                    <a:pt x="253728" y="1961216"/>
                    <a:pt x="382126" y="1680799"/>
                  </a:cubicBezTo>
                  <a:cubicBezTo>
                    <a:pt x="639940" y="1120482"/>
                    <a:pt x="1015492" y="619117"/>
                    <a:pt x="1457043" y="192176"/>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A77FC097-E4F2-4A45-82E8-3808FA553C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00650" y="-5799"/>
              <a:ext cx="7291350" cy="6858000"/>
            </a:xfrm>
            <a:custGeom>
              <a:avLst/>
              <a:gdLst>
                <a:gd name="connsiteX0" fmla="*/ 7291350 w 7291350"/>
                <a:gd name="connsiteY0" fmla="*/ 5718699 h 6858000"/>
                <a:gd name="connsiteX1" fmla="*/ 7291350 w 7291350"/>
                <a:gd name="connsiteY1" fmla="*/ 6806115 h 6858000"/>
                <a:gd name="connsiteX2" fmla="*/ 7224124 w 7291350"/>
                <a:gd name="connsiteY2" fmla="*/ 6858000 h 6858000"/>
                <a:gd name="connsiteX3" fmla="*/ 5607142 w 7291350"/>
                <a:gd name="connsiteY3" fmla="*/ 6858000 h 6858000"/>
                <a:gd name="connsiteX4" fmla="*/ 5736072 w 7291350"/>
                <a:gd name="connsiteY4" fmla="*/ 6801170 h 6858000"/>
                <a:gd name="connsiteX5" fmla="*/ 6949826 w 7291350"/>
                <a:gd name="connsiteY5" fmla="*/ 5983707 h 6858000"/>
                <a:gd name="connsiteX6" fmla="*/ 7220703 w 7291350"/>
                <a:gd name="connsiteY6" fmla="*/ 5773675 h 6858000"/>
                <a:gd name="connsiteX7" fmla="*/ 7218419 w 7291350"/>
                <a:gd name="connsiteY7" fmla="*/ 0 h 6858000"/>
                <a:gd name="connsiteX8" fmla="*/ 7291350 w 7291350"/>
                <a:gd name="connsiteY8" fmla="*/ 0 h 6858000"/>
                <a:gd name="connsiteX9" fmla="*/ 7291350 w 7291350"/>
                <a:gd name="connsiteY9" fmla="*/ 50138 h 6858000"/>
                <a:gd name="connsiteX10" fmla="*/ 1797607 w 7291350"/>
                <a:gd name="connsiteY10" fmla="*/ 0 h 6858000"/>
                <a:gd name="connsiteX11" fmla="*/ 3385676 w 7291350"/>
                <a:gd name="connsiteY11" fmla="*/ 0 h 6858000"/>
                <a:gd name="connsiteX12" fmla="*/ 3360567 w 7291350"/>
                <a:gd name="connsiteY12" fmla="*/ 11552 h 6858000"/>
                <a:gd name="connsiteX13" fmla="*/ 2267395 w 7291350"/>
                <a:gd name="connsiteY13" fmla="*/ 725831 h 6858000"/>
                <a:gd name="connsiteX14" fmla="*/ 1234074 w 7291350"/>
                <a:gd name="connsiteY14" fmla="*/ 2007171 h 6858000"/>
                <a:gd name="connsiteX15" fmla="*/ 859383 w 7291350"/>
                <a:gd name="connsiteY15" fmla="*/ 3498372 h 6858000"/>
                <a:gd name="connsiteX16" fmla="*/ 1479513 w 7291350"/>
                <a:gd name="connsiteY16" fmla="*/ 4883182 h 6858000"/>
                <a:gd name="connsiteX17" fmla="*/ 1791985 w 7291350"/>
                <a:gd name="connsiteY17" fmla="*/ 5322671 h 6858000"/>
                <a:gd name="connsiteX18" fmla="*/ 3397295 w 7291350"/>
                <a:gd name="connsiteY18" fmla="*/ 6784567 h 6858000"/>
                <a:gd name="connsiteX19" fmla="*/ 3590446 w 7291350"/>
                <a:gd name="connsiteY19" fmla="*/ 6858000 h 6858000"/>
                <a:gd name="connsiteX20" fmla="*/ 1970757 w 7291350"/>
                <a:gd name="connsiteY20" fmla="*/ 6858000 h 6858000"/>
                <a:gd name="connsiteX21" fmla="*/ 1735872 w 7291350"/>
                <a:gd name="connsiteY21" fmla="*/ 6627685 h 6858000"/>
                <a:gd name="connsiteX22" fmla="*/ 1080932 w 7291350"/>
                <a:gd name="connsiteY22" fmla="*/ 5805127 h 6858000"/>
                <a:gd name="connsiteX23" fmla="*/ 0 w 7291350"/>
                <a:gd name="connsiteY23" fmla="*/ 3498372 h 6858000"/>
                <a:gd name="connsiteX24" fmla="*/ 1708174 w 7291350"/>
                <a:gd name="connsiteY24" fmla="*/ 7330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291350" h="6858000">
                  <a:moveTo>
                    <a:pt x="7291350" y="5718699"/>
                  </a:moveTo>
                  <a:lnTo>
                    <a:pt x="7291350" y="6806115"/>
                  </a:lnTo>
                  <a:lnTo>
                    <a:pt x="7224124" y="6858000"/>
                  </a:lnTo>
                  <a:lnTo>
                    <a:pt x="5607142" y="6858000"/>
                  </a:lnTo>
                  <a:lnTo>
                    <a:pt x="5736072" y="6801170"/>
                  </a:lnTo>
                  <a:cubicBezTo>
                    <a:pt x="6122313" y="6616106"/>
                    <a:pt x="6503069" y="6332805"/>
                    <a:pt x="6949826" y="5983707"/>
                  </a:cubicBezTo>
                  <a:cubicBezTo>
                    <a:pt x="7041094" y="5912378"/>
                    <a:pt x="7132358" y="5842426"/>
                    <a:pt x="7220703" y="5773675"/>
                  </a:cubicBezTo>
                  <a:close/>
                  <a:moveTo>
                    <a:pt x="7218419" y="0"/>
                  </a:moveTo>
                  <a:lnTo>
                    <a:pt x="7291350" y="0"/>
                  </a:lnTo>
                  <a:lnTo>
                    <a:pt x="7291350" y="50138"/>
                  </a:lnTo>
                  <a:close/>
                  <a:moveTo>
                    <a:pt x="1797607" y="0"/>
                  </a:moveTo>
                  <a:lnTo>
                    <a:pt x="3385676" y="0"/>
                  </a:lnTo>
                  <a:lnTo>
                    <a:pt x="3360567" y="11552"/>
                  </a:lnTo>
                  <a:cubicBezTo>
                    <a:pt x="2968013" y="202286"/>
                    <a:pt x="2600620" y="442170"/>
                    <a:pt x="2267395" y="725831"/>
                  </a:cubicBezTo>
                  <a:cubicBezTo>
                    <a:pt x="1824986" y="1104820"/>
                    <a:pt x="1477279" y="1536057"/>
                    <a:pt x="1234074" y="2007171"/>
                  </a:cubicBezTo>
                  <a:cubicBezTo>
                    <a:pt x="985368" y="2488770"/>
                    <a:pt x="859383" y="2990476"/>
                    <a:pt x="859383" y="3498372"/>
                  </a:cubicBezTo>
                  <a:cubicBezTo>
                    <a:pt x="859383" y="4010222"/>
                    <a:pt x="1060651" y="4308942"/>
                    <a:pt x="1479513" y="4883182"/>
                  </a:cubicBezTo>
                  <a:cubicBezTo>
                    <a:pt x="1580577" y="5021714"/>
                    <a:pt x="1685078" y="5164888"/>
                    <a:pt x="1791985" y="5322671"/>
                  </a:cubicBezTo>
                  <a:cubicBezTo>
                    <a:pt x="2283419" y="6046950"/>
                    <a:pt x="2796809" y="6521439"/>
                    <a:pt x="3397295" y="6784567"/>
                  </a:cubicBezTo>
                  <a:lnTo>
                    <a:pt x="3590446" y="6858000"/>
                  </a:lnTo>
                  <a:lnTo>
                    <a:pt x="1970757" y="6858000"/>
                  </a:lnTo>
                  <a:lnTo>
                    <a:pt x="1735872" y="6627685"/>
                  </a:lnTo>
                  <a:cubicBezTo>
                    <a:pt x="1502484" y="6382823"/>
                    <a:pt x="1285774" y="6107254"/>
                    <a:pt x="1080932" y="5805127"/>
                  </a:cubicBezTo>
                  <a:cubicBezTo>
                    <a:pt x="556365" y="5032027"/>
                    <a:pt x="0" y="4501616"/>
                    <a:pt x="0" y="3498372"/>
                  </a:cubicBezTo>
                  <a:cubicBezTo>
                    <a:pt x="0" y="2160829"/>
                    <a:pt x="685186" y="949872"/>
                    <a:pt x="1708174" y="7330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D0DF88B0-FA8A-47F5-8EAC-1880B1A51B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22894" y="-5799"/>
              <a:ext cx="7269107" cy="6858000"/>
            </a:xfrm>
            <a:custGeom>
              <a:avLst/>
              <a:gdLst>
                <a:gd name="connsiteX0" fmla="*/ 7269107 w 7269107"/>
                <a:gd name="connsiteY0" fmla="*/ 5518449 h 6858000"/>
                <a:gd name="connsiteX1" fmla="*/ 7269107 w 7269107"/>
                <a:gd name="connsiteY1" fmla="*/ 6823281 h 6858000"/>
                <a:gd name="connsiteX2" fmla="*/ 7224122 w 7269107"/>
                <a:gd name="connsiteY2" fmla="*/ 6858000 h 6858000"/>
                <a:gd name="connsiteX3" fmla="*/ 4927054 w 7269107"/>
                <a:gd name="connsiteY3" fmla="*/ 6858000 h 6858000"/>
                <a:gd name="connsiteX4" fmla="*/ 4982167 w 7269107"/>
                <a:gd name="connsiteY4" fmla="*/ 6852876 h 6858000"/>
                <a:gd name="connsiteX5" fmla="*/ 5743768 w 7269107"/>
                <a:gd name="connsiteY5" fmla="*/ 6606245 h 6858000"/>
                <a:gd name="connsiteX6" fmla="*/ 6843778 w 7269107"/>
                <a:gd name="connsiteY6" fmla="*/ 5848440 h 6858000"/>
                <a:gd name="connsiteX7" fmla="*/ 7115515 w 7269107"/>
                <a:gd name="connsiteY7" fmla="*/ 5637891 h 6858000"/>
                <a:gd name="connsiteX8" fmla="*/ 6870111 w 7269107"/>
                <a:gd name="connsiteY8" fmla="*/ 0 h 6858000"/>
                <a:gd name="connsiteX9" fmla="*/ 7269107 w 7269107"/>
                <a:gd name="connsiteY9" fmla="*/ 0 h 6858000"/>
                <a:gd name="connsiteX10" fmla="*/ 7269107 w 7269107"/>
                <a:gd name="connsiteY10" fmla="*/ 243137 h 6858000"/>
                <a:gd name="connsiteX11" fmla="*/ 7089989 w 7269107"/>
                <a:gd name="connsiteY11" fmla="*/ 119955 h 6858000"/>
                <a:gd name="connsiteX12" fmla="*/ 6952948 w 7269107"/>
                <a:gd name="connsiteY12" fmla="*/ 41521 h 6858000"/>
                <a:gd name="connsiteX13" fmla="*/ 1797606 w 7269107"/>
                <a:gd name="connsiteY13" fmla="*/ 0 h 6858000"/>
                <a:gd name="connsiteX14" fmla="*/ 3815328 w 7269107"/>
                <a:gd name="connsiteY14" fmla="*/ 0 h 6858000"/>
                <a:gd name="connsiteX15" fmla="*/ 3627371 w 7269107"/>
                <a:gd name="connsiteY15" fmla="*/ 77142 h 6858000"/>
                <a:gd name="connsiteX16" fmla="*/ 2379115 w 7269107"/>
                <a:gd name="connsiteY16" fmla="*/ 856285 h 6858000"/>
                <a:gd name="connsiteX17" fmla="*/ 1386699 w 7269107"/>
                <a:gd name="connsiteY17" fmla="*/ 2086062 h 6858000"/>
                <a:gd name="connsiteX18" fmla="*/ 1031258 w 7269107"/>
                <a:gd name="connsiteY18" fmla="*/ 3498372 h 6858000"/>
                <a:gd name="connsiteX19" fmla="*/ 1618904 w 7269107"/>
                <a:gd name="connsiteY19" fmla="*/ 4781604 h 6858000"/>
                <a:gd name="connsiteX20" fmla="*/ 1934812 w 7269107"/>
                <a:gd name="connsiteY20" fmla="*/ 5225904 h 6858000"/>
                <a:gd name="connsiteX21" fmla="*/ 3140010 w 7269107"/>
                <a:gd name="connsiteY21" fmla="*/ 6456196 h 6858000"/>
                <a:gd name="connsiteX22" fmla="*/ 4281662 w 7269107"/>
                <a:gd name="connsiteY22" fmla="*/ 6843305 h 6858000"/>
                <a:gd name="connsiteX23" fmla="*/ 4449058 w 7269107"/>
                <a:gd name="connsiteY23" fmla="*/ 6858000 h 6858000"/>
                <a:gd name="connsiteX24" fmla="*/ 1970756 w 7269107"/>
                <a:gd name="connsiteY24" fmla="*/ 6858000 h 6858000"/>
                <a:gd name="connsiteX25" fmla="*/ 1735871 w 7269107"/>
                <a:gd name="connsiteY25" fmla="*/ 6627685 h 6858000"/>
                <a:gd name="connsiteX26" fmla="*/ 1080930 w 7269107"/>
                <a:gd name="connsiteY26" fmla="*/ 5805127 h 6858000"/>
                <a:gd name="connsiteX27" fmla="*/ 0 w 7269107"/>
                <a:gd name="connsiteY27" fmla="*/ 3498372 h 6858000"/>
                <a:gd name="connsiteX28" fmla="*/ 1708172 w 7269107"/>
                <a:gd name="connsiteY28" fmla="*/ 7330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269107" h="6858000">
                  <a:moveTo>
                    <a:pt x="7269107" y="5518449"/>
                  </a:moveTo>
                  <a:lnTo>
                    <a:pt x="7269107" y="6823281"/>
                  </a:lnTo>
                  <a:lnTo>
                    <a:pt x="7224122" y="6858000"/>
                  </a:lnTo>
                  <a:lnTo>
                    <a:pt x="4927054" y="6858000"/>
                  </a:lnTo>
                  <a:lnTo>
                    <a:pt x="4982167" y="6852876"/>
                  </a:lnTo>
                  <a:cubicBezTo>
                    <a:pt x="5236517" y="6821036"/>
                    <a:pt x="5483373" y="6740566"/>
                    <a:pt x="5743768" y="6606245"/>
                  </a:cubicBezTo>
                  <a:cubicBezTo>
                    <a:pt x="6099551" y="6422337"/>
                    <a:pt x="6452586" y="6154209"/>
                    <a:pt x="6843778" y="5848440"/>
                  </a:cubicBezTo>
                  <a:cubicBezTo>
                    <a:pt x="6935559" y="5776768"/>
                    <a:pt x="7026997" y="5706642"/>
                    <a:pt x="7115515" y="5637891"/>
                  </a:cubicBezTo>
                  <a:close/>
                  <a:moveTo>
                    <a:pt x="6870111" y="0"/>
                  </a:moveTo>
                  <a:lnTo>
                    <a:pt x="7269107" y="0"/>
                  </a:lnTo>
                  <a:lnTo>
                    <a:pt x="7269107" y="243137"/>
                  </a:lnTo>
                  <a:lnTo>
                    <a:pt x="7089989" y="119955"/>
                  </a:lnTo>
                  <a:cubicBezTo>
                    <a:pt x="7045081" y="92581"/>
                    <a:pt x="6999384" y="66425"/>
                    <a:pt x="6952948" y="41521"/>
                  </a:cubicBezTo>
                  <a:close/>
                  <a:moveTo>
                    <a:pt x="1797606" y="0"/>
                  </a:moveTo>
                  <a:lnTo>
                    <a:pt x="3815328" y="0"/>
                  </a:lnTo>
                  <a:lnTo>
                    <a:pt x="3627371" y="77142"/>
                  </a:lnTo>
                  <a:cubicBezTo>
                    <a:pt x="3175548" y="273822"/>
                    <a:pt x="2754868" y="536281"/>
                    <a:pt x="2379115" y="856285"/>
                  </a:cubicBezTo>
                  <a:cubicBezTo>
                    <a:pt x="1959736" y="1215679"/>
                    <a:pt x="1616497" y="1640901"/>
                    <a:pt x="1386699" y="2086062"/>
                  </a:cubicBezTo>
                  <a:cubicBezTo>
                    <a:pt x="1151572" y="2543083"/>
                    <a:pt x="1031258" y="3018150"/>
                    <a:pt x="1031258" y="3498372"/>
                  </a:cubicBezTo>
                  <a:cubicBezTo>
                    <a:pt x="1031258" y="3957455"/>
                    <a:pt x="1211213" y="4223692"/>
                    <a:pt x="1618904" y="4781604"/>
                  </a:cubicBezTo>
                  <a:cubicBezTo>
                    <a:pt x="1720826" y="4921339"/>
                    <a:pt x="1826186" y="5065887"/>
                    <a:pt x="1934812" y="5225904"/>
                  </a:cubicBezTo>
                  <a:cubicBezTo>
                    <a:pt x="2318957" y="5792064"/>
                    <a:pt x="2713069" y="6194600"/>
                    <a:pt x="3140010" y="6456196"/>
                  </a:cubicBezTo>
                  <a:cubicBezTo>
                    <a:pt x="3479423" y="6664512"/>
                    <a:pt x="3855769" y="6792387"/>
                    <a:pt x="4281662" y="6843305"/>
                  </a:cubicBezTo>
                  <a:lnTo>
                    <a:pt x="4449058" y="6858000"/>
                  </a:lnTo>
                  <a:lnTo>
                    <a:pt x="1970756" y="6858000"/>
                  </a:lnTo>
                  <a:lnTo>
                    <a:pt x="1735871" y="6627685"/>
                  </a:lnTo>
                  <a:cubicBezTo>
                    <a:pt x="1502482" y="6382823"/>
                    <a:pt x="1285773" y="6107254"/>
                    <a:pt x="1080930" y="5805127"/>
                  </a:cubicBezTo>
                  <a:cubicBezTo>
                    <a:pt x="556364" y="5032027"/>
                    <a:pt x="0" y="4501616"/>
                    <a:pt x="0" y="3498372"/>
                  </a:cubicBezTo>
                  <a:cubicBezTo>
                    <a:pt x="0" y="2160829"/>
                    <a:pt x="685185" y="949872"/>
                    <a:pt x="1708172" y="73302"/>
                  </a:cubicBezTo>
                  <a:close/>
                </a:path>
              </a:pathLst>
            </a:custGeom>
            <a:gradFill>
              <a:gsLst>
                <a:gs pos="2000">
                  <a:schemeClr val="bg1">
                    <a:alpha val="10000"/>
                  </a:schemeClr>
                </a:gs>
                <a:gs pos="5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Content Placeholder 2">
            <a:extLst>
              <a:ext uri="{FF2B5EF4-FFF2-40B4-BE49-F238E27FC236}">
                <a16:creationId xmlns:a16="http://schemas.microsoft.com/office/drawing/2014/main" id="{7F8B95EA-94DE-CA06-518D-E63D93D77F90}"/>
              </a:ext>
            </a:extLst>
          </p:cNvPr>
          <p:cNvSpPr>
            <a:spLocks noGrp="1"/>
          </p:cNvSpPr>
          <p:nvPr>
            <p:ph idx="1"/>
          </p:nvPr>
        </p:nvSpPr>
        <p:spPr>
          <a:xfrm>
            <a:off x="6632812" y="1032987"/>
            <a:ext cx="4919108" cy="4792027"/>
          </a:xfrm>
        </p:spPr>
        <p:txBody>
          <a:bodyPr anchor="ctr">
            <a:normAutofit/>
          </a:bodyPr>
          <a:lstStyle/>
          <a:p>
            <a:pPr>
              <a:buFont typeface="Courier New" panose="02070309020205020404" pitchFamily="49" charset="0"/>
              <a:buChar char="o"/>
            </a:pPr>
            <a:r>
              <a:rPr lang="en-GB" sz="2000" dirty="0" err="1">
                <a:solidFill>
                  <a:schemeClr val="tx2"/>
                </a:solidFill>
              </a:rPr>
              <a:t>Glenshane</a:t>
            </a:r>
            <a:r>
              <a:rPr lang="en-GB" sz="2000" dirty="0">
                <a:solidFill>
                  <a:schemeClr val="tx2"/>
                </a:solidFill>
              </a:rPr>
              <a:t> Country Sheepdog Farm (Fleece to Fashion and fireside lunch) </a:t>
            </a:r>
          </a:p>
          <a:p>
            <a:pPr>
              <a:buFont typeface="Courier New" panose="02070309020205020404" pitchFamily="49" charset="0"/>
              <a:buChar char="o"/>
            </a:pPr>
            <a:r>
              <a:rPr lang="en-GB" sz="2000" dirty="0">
                <a:solidFill>
                  <a:schemeClr val="tx2"/>
                </a:solidFill>
              </a:rPr>
              <a:t>Seasonal foraging and bread making session with Bronagh Duffin</a:t>
            </a:r>
          </a:p>
          <a:p>
            <a:pPr>
              <a:buFont typeface="Courier New" panose="02070309020205020404" pitchFamily="49" charset="0"/>
              <a:buChar char="o"/>
            </a:pPr>
            <a:r>
              <a:rPr lang="en-GB" sz="2000" dirty="0">
                <a:solidFill>
                  <a:schemeClr val="tx2"/>
                </a:solidFill>
              </a:rPr>
              <a:t>Walsh’s Hotel Group Dinner </a:t>
            </a:r>
          </a:p>
        </p:txBody>
      </p:sp>
      <p:pic>
        <p:nvPicPr>
          <p:cNvPr id="5" name="Picture 4" descr="A picture containing icon&#10;&#10;Description automatically generated">
            <a:extLst>
              <a:ext uri="{FF2B5EF4-FFF2-40B4-BE49-F238E27FC236}">
                <a16:creationId xmlns:a16="http://schemas.microsoft.com/office/drawing/2014/main" id="{2DBCDCA9-5F59-4CDA-42B9-4555FFA1CC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636" y="345906"/>
            <a:ext cx="4931791" cy="1142522"/>
          </a:xfrm>
          <a:prstGeom prst="rect">
            <a:avLst/>
          </a:prstGeom>
        </p:spPr>
      </p:pic>
    </p:spTree>
    <p:extLst>
      <p:ext uri="{BB962C8B-B14F-4D97-AF65-F5344CB8AC3E}">
        <p14:creationId xmlns:p14="http://schemas.microsoft.com/office/powerpoint/2010/main" val="18998478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1E020063-2385-44AC-BD67-258E1F0B9F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7E014A0B-5338-4077-AFE9-A90D04D449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FA21D68-0FAD-E808-CFAB-41806974F81A}"/>
              </a:ext>
            </a:extLst>
          </p:cNvPr>
          <p:cNvSpPr>
            <a:spLocks noGrp="1"/>
          </p:cNvSpPr>
          <p:nvPr>
            <p:ph type="title"/>
          </p:nvPr>
        </p:nvSpPr>
        <p:spPr>
          <a:xfrm>
            <a:off x="1179576" y="1261423"/>
            <a:ext cx="9829800" cy="1325880"/>
          </a:xfrm>
        </p:spPr>
        <p:txBody>
          <a:bodyPr anchor="b">
            <a:normAutofit/>
          </a:bodyPr>
          <a:lstStyle/>
          <a:p>
            <a:pPr algn="ctr"/>
            <a:r>
              <a:rPr lang="en-GB" sz="3600" dirty="0" err="1">
                <a:solidFill>
                  <a:schemeClr val="tx2"/>
                </a:solidFill>
              </a:rPr>
              <a:t>Glenshane</a:t>
            </a:r>
            <a:r>
              <a:rPr lang="en-GB" sz="3600" dirty="0">
                <a:solidFill>
                  <a:schemeClr val="tx2"/>
                </a:solidFill>
              </a:rPr>
              <a:t> Country Farm with </a:t>
            </a:r>
            <a:r>
              <a:rPr lang="en-GB" sz="3600" dirty="0" err="1">
                <a:solidFill>
                  <a:schemeClr val="tx2"/>
                </a:solidFill>
              </a:rPr>
              <a:t>Jamese</a:t>
            </a:r>
            <a:r>
              <a:rPr lang="en-GB" sz="3600" dirty="0">
                <a:solidFill>
                  <a:schemeClr val="tx2"/>
                </a:solidFill>
              </a:rPr>
              <a:t> McCloy </a:t>
            </a:r>
          </a:p>
        </p:txBody>
      </p:sp>
      <p:grpSp>
        <p:nvGrpSpPr>
          <p:cNvPr id="26" name="Group 25">
            <a:extLst>
              <a:ext uri="{FF2B5EF4-FFF2-40B4-BE49-F238E27FC236}">
                <a16:creationId xmlns:a16="http://schemas.microsoft.com/office/drawing/2014/main" id="{78127680-150F-4A90-9950-F6639257811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5" y="-1"/>
            <a:ext cx="3362070" cy="2522849"/>
            <a:chOff x="-305" y="-1"/>
            <a:chExt cx="3832880" cy="2876136"/>
          </a:xfrm>
        </p:grpSpPr>
        <p:sp>
          <p:nvSpPr>
            <p:cNvPr id="27" name="Freeform: Shape 26">
              <a:extLst>
                <a:ext uri="{FF2B5EF4-FFF2-40B4-BE49-F238E27FC236}">
                  <a16:creationId xmlns:a16="http://schemas.microsoft.com/office/drawing/2014/main" id="{5088F97A-8362-4967-B664-D748B846EC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30F9DEDE-4318-412A-81C5-C8C90F6897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Freeform: Shape 28">
              <a:extLst>
                <a:ext uri="{FF2B5EF4-FFF2-40B4-BE49-F238E27FC236}">
                  <a16:creationId xmlns:a16="http://schemas.microsoft.com/office/drawing/2014/main" id="{09E97DE9-7844-4707-8928-1CD88ADB72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Freeform: Shape 29">
              <a:extLst>
                <a:ext uri="{FF2B5EF4-FFF2-40B4-BE49-F238E27FC236}">
                  <a16:creationId xmlns:a16="http://schemas.microsoft.com/office/drawing/2014/main" id="{EC58954E-44A5-4A0D-97A9-8A2BB43D68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ontent Placeholder 2">
            <a:extLst>
              <a:ext uri="{FF2B5EF4-FFF2-40B4-BE49-F238E27FC236}">
                <a16:creationId xmlns:a16="http://schemas.microsoft.com/office/drawing/2014/main" id="{C3C6EFA1-649F-7E3E-1BF3-073D003E0F90}"/>
              </a:ext>
            </a:extLst>
          </p:cNvPr>
          <p:cNvSpPr>
            <a:spLocks noGrp="1"/>
          </p:cNvSpPr>
          <p:nvPr>
            <p:ph idx="1"/>
          </p:nvPr>
        </p:nvSpPr>
        <p:spPr>
          <a:xfrm>
            <a:off x="804672" y="2827419"/>
            <a:ext cx="5126896" cy="3227626"/>
          </a:xfrm>
        </p:spPr>
        <p:txBody>
          <a:bodyPr anchor="ctr">
            <a:normAutofit/>
          </a:bodyPr>
          <a:lstStyle/>
          <a:p>
            <a:r>
              <a:rPr lang="en-GB" sz="1800" dirty="0">
                <a:solidFill>
                  <a:schemeClr val="tx2"/>
                </a:solidFill>
              </a:rPr>
              <a:t>At the foothills of the spectacular Sperrin mountains meet forth generation sheep farmer </a:t>
            </a:r>
            <a:r>
              <a:rPr lang="en-GB" sz="1800" dirty="0" err="1">
                <a:solidFill>
                  <a:schemeClr val="tx2"/>
                </a:solidFill>
              </a:rPr>
              <a:t>Jamese</a:t>
            </a:r>
            <a:r>
              <a:rPr lang="en-GB" sz="1800" dirty="0">
                <a:solidFill>
                  <a:schemeClr val="tx2"/>
                </a:solidFill>
              </a:rPr>
              <a:t> McCloy as he demonstrates the centuries old skill of herding sheep. </a:t>
            </a:r>
          </a:p>
          <a:p>
            <a:r>
              <a:rPr lang="en-GB" sz="1800" dirty="0">
                <a:solidFill>
                  <a:schemeClr val="tx2"/>
                </a:solidFill>
              </a:rPr>
              <a:t>Finish the demonstration with a fireside lunch which includes: Beautiful homemade soup, freshly made sandwiches, freshly baked traditional wheaten bread. Tea, coffee and biscuits.  </a:t>
            </a:r>
          </a:p>
        </p:txBody>
      </p:sp>
      <p:grpSp>
        <p:nvGrpSpPr>
          <p:cNvPr id="32" name="Group 31">
            <a:extLst>
              <a:ext uri="{FF2B5EF4-FFF2-40B4-BE49-F238E27FC236}">
                <a16:creationId xmlns:a16="http://schemas.microsoft.com/office/drawing/2014/main" id="{466920E5-8640-4C24-A775-8647637094A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flipH="1">
            <a:off x="10185732" y="4852038"/>
            <a:ext cx="2151670" cy="1860256"/>
            <a:chOff x="-305" y="-4155"/>
            <a:chExt cx="2514948" cy="2174333"/>
          </a:xfrm>
        </p:grpSpPr>
        <p:sp>
          <p:nvSpPr>
            <p:cNvPr id="33" name="Freeform: Shape 32">
              <a:extLst>
                <a:ext uri="{FF2B5EF4-FFF2-40B4-BE49-F238E27FC236}">
                  <a16:creationId xmlns:a16="http://schemas.microsoft.com/office/drawing/2014/main" id="{2CBA3142-5A82-43CE-87A2-EB14B17A51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a16="http://schemas.microsoft.com/office/drawing/2014/main" id="{AEF5A1C7-9938-4A33-A5A4-2B05353B31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Shape 34">
              <a:extLst>
                <a:ext uri="{FF2B5EF4-FFF2-40B4-BE49-F238E27FC236}">
                  <a16:creationId xmlns:a16="http://schemas.microsoft.com/office/drawing/2014/main" id="{262A936D-E9F6-4A68-82C2-1D1CC77722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36" name="Freeform: Shape 35">
              <a:extLst>
                <a:ext uri="{FF2B5EF4-FFF2-40B4-BE49-F238E27FC236}">
                  <a16:creationId xmlns:a16="http://schemas.microsoft.com/office/drawing/2014/main" id="{C68A9229-BBBE-4934-9700-BA72A1BB03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5" name="Picture 4" descr="A picture containing icon&#10;&#10;Description automatically generated">
            <a:extLst>
              <a:ext uri="{FF2B5EF4-FFF2-40B4-BE49-F238E27FC236}">
                <a16:creationId xmlns:a16="http://schemas.microsoft.com/office/drawing/2014/main" id="{55D27140-FAB6-C1B0-F8A4-7CA7B089BA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29378" y="3870395"/>
            <a:ext cx="4954693" cy="1151966"/>
          </a:xfrm>
          <a:prstGeom prst="rect">
            <a:avLst/>
          </a:prstGeom>
        </p:spPr>
      </p:pic>
    </p:spTree>
    <p:extLst>
      <p:ext uri="{BB962C8B-B14F-4D97-AF65-F5344CB8AC3E}">
        <p14:creationId xmlns:p14="http://schemas.microsoft.com/office/powerpoint/2010/main" val="132712216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 name="Rectangle 29">
            <a:extLst>
              <a:ext uri="{FF2B5EF4-FFF2-40B4-BE49-F238E27FC236}">
                <a16:creationId xmlns:a16="http://schemas.microsoft.com/office/drawing/2014/main" id="{A9F529C3-C941-49FD-8C67-82F134F64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20586029-32A0-47E5-9AEC-AE3ABA6B9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erson standing in a field with many llamas&#10;&#10;Description automatically generated with low confidence">
            <a:extLst>
              <a:ext uri="{FF2B5EF4-FFF2-40B4-BE49-F238E27FC236}">
                <a16:creationId xmlns:a16="http://schemas.microsoft.com/office/drawing/2014/main" id="{A914E3A6-1B13-523C-D131-319A16C9CCE1}"/>
              </a:ext>
            </a:extLst>
          </p:cNvPr>
          <p:cNvPicPr>
            <a:picLocks noChangeAspect="1"/>
          </p:cNvPicPr>
          <p:nvPr/>
        </p:nvPicPr>
        <p:blipFill rotWithShape="1">
          <a:blip r:embed="rId2">
            <a:extLst>
              <a:ext uri="{28A0092B-C50C-407E-A947-70E740481C1C}">
                <a14:useLocalDpi xmlns:a14="http://schemas.microsoft.com/office/drawing/2010/main" val="0"/>
              </a:ext>
            </a:extLst>
          </a:blip>
          <a:srcRect l="24060" r="15196" b="1"/>
          <a:stretch/>
        </p:blipFill>
        <p:spPr>
          <a:xfrm>
            <a:off x="755899" y="643466"/>
            <a:ext cx="5069852" cy="5571066"/>
          </a:xfrm>
          <a:prstGeom prst="rect">
            <a:avLst/>
          </a:prstGeom>
        </p:spPr>
      </p:pic>
      <p:cxnSp>
        <p:nvCxnSpPr>
          <p:cNvPr id="34" name="Straight Connector 33">
            <a:extLst>
              <a:ext uri="{FF2B5EF4-FFF2-40B4-BE49-F238E27FC236}">
                <a16:creationId xmlns:a16="http://schemas.microsoft.com/office/drawing/2014/main" id="{8C730EAB-A532-4295-A302-FB4B90DB9F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995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7" name="Picture 6" descr="A picture containing building&#10;&#10;Description automatically generated">
            <a:extLst>
              <a:ext uri="{FF2B5EF4-FFF2-40B4-BE49-F238E27FC236}">
                <a16:creationId xmlns:a16="http://schemas.microsoft.com/office/drawing/2014/main" id="{085C68B5-9FB3-57B3-9E21-6E5200EBA24C}"/>
              </a:ext>
            </a:extLst>
          </p:cNvPr>
          <p:cNvPicPr>
            <a:picLocks noChangeAspect="1"/>
          </p:cNvPicPr>
          <p:nvPr/>
        </p:nvPicPr>
        <p:blipFill rotWithShape="1">
          <a:blip r:embed="rId3">
            <a:extLst>
              <a:ext uri="{28A0092B-C50C-407E-A947-70E740481C1C}">
                <a14:useLocalDpi xmlns:a14="http://schemas.microsoft.com/office/drawing/2010/main" val="0"/>
              </a:ext>
            </a:extLst>
          </a:blip>
          <a:srcRect l="11742" r="20006"/>
          <a:stretch/>
        </p:blipFill>
        <p:spPr>
          <a:xfrm>
            <a:off x="6366267" y="643467"/>
            <a:ext cx="5069814" cy="5571066"/>
          </a:xfrm>
          <a:prstGeom prst="rect">
            <a:avLst/>
          </a:prstGeom>
        </p:spPr>
      </p:pic>
    </p:spTree>
    <p:extLst>
      <p:ext uri="{BB962C8B-B14F-4D97-AF65-F5344CB8AC3E}">
        <p14:creationId xmlns:p14="http://schemas.microsoft.com/office/powerpoint/2010/main" val="3877582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1E020063-2385-44AC-BD67-258E1F0B9F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7E014A0B-5338-4077-AFE9-A90D04D449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FA21D68-0FAD-E808-CFAB-41806974F81A}"/>
              </a:ext>
            </a:extLst>
          </p:cNvPr>
          <p:cNvSpPr>
            <a:spLocks noGrp="1"/>
          </p:cNvSpPr>
          <p:nvPr>
            <p:ph type="title"/>
          </p:nvPr>
        </p:nvSpPr>
        <p:spPr>
          <a:xfrm>
            <a:off x="-1061363" y="1869678"/>
            <a:ext cx="9829800" cy="1325880"/>
          </a:xfrm>
        </p:spPr>
        <p:txBody>
          <a:bodyPr anchor="b">
            <a:normAutofit/>
          </a:bodyPr>
          <a:lstStyle/>
          <a:p>
            <a:pPr algn="ctr"/>
            <a:r>
              <a:rPr lang="en-GB" sz="3600" dirty="0">
                <a:solidFill>
                  <a:schemeClr val="tx2"/>
                </a:solidFill>
              </a:rPr>
              <a:t>Seasonal Foraging and Bread Making  </a:t>
            </a:r>
          </a:p>
        </p:txBody>
      </p:sp>
      <p:grpSp>
        <p:nvGrpSpPr>
          <p:cNvPr id="26" name="Group 25">
            <a:extLst>
              <a:ext uri="{FF2B5EF4-FFF2-40B4-BE49-F238E27FC236}">
                <a16:creationId xmlns:a16="http://schemas.microsoft.com/office/drawing/2014/main" id="{78127680-150F-4A90-9950-F6639257811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5" y="-1"/>
            <a:ext cx="3362070" cy="2522849"/>
            <a:chOff x="-305" y="-1"/>
            <a:chExt cx="3832880" cy="2876136"/>
          </a:xfrm>
        </p:grpSpPr>
        <p:sp>
          <p:nvSpPr>
            <p:cNvPr id="27" name="Freeform: Shape 26">
              <a:extLst>
                <a:ext uri="{FF2B5EF4-FFF2-40B4-BE49-F238E27FC236}">
                  <a16:creationId xmlns:a16="http://schemas.microsoft.com/office/drawing/2014/main" id="{5088F97A-8362-4967-B664-D748B846EC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30F9DEDE-4318-412A-81C5-C8C90F6897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Freeform: Shape 28">
              <a:extLst>
                <a:ext uri="{FF2B5EF4-FFF2-40B4-BE49-F238E27FC236}">
                  <a16:creationId xmlns:a16="http://schemas.microsoft.com/office/drawing/2014/main" id="{09E97DE9-7844-4707-8928-1CD88ADB72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Freeform: Shape 29">
              <a:extLst>
                <a:ext uri="{FF2B5EF4-FFF2-40B4-BE49-F238E27FC236}">
                  <a16:creationId xmlns:a16="http://schemas.microsoft.com/office/drawing/2014/main" id="{EC58954E-44A5-4A0D-97A9-8A2BB43D68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ontent Placeholder 2">
            <a:extLst>
              <a:ext uri="{FF2B5EF4-FFF2-40B4-BE49-F238E27FC236}">
                <a16:creationId xmlns:a16="http://schemas.microsoft.com/office/drawing/2014/main" id="{C3C6EFA1-649F-7E3E-1BF3-073D003E0F90}"/>
              </a:ext>
            </a:extLst>
          </p:cNvPr>
          <p:cNvSpPr>
            <a:spLocks noGrp="1"/>
          </p:cNvSpPr>
          <p:nvPr>
            <p:ph idx="1"/>
          </p:nvPr>
        </p:nvSpPr>
        <p:spPr>
          <a:xfrm>
            <a:off x="804672" y="2827419"/>
            <a:ext cx="5126896" cy="3227626"/>
          </a:xfrm>
        </p:spPr>
        <p:txBody>
          <a:bodyPr anchor="ctr">
            <a:normAutofit/>
          </a:bodyPr>
          <a:lstStyle/>
          <a:p>
            <a:pPr marL="0" indent="0">
              <a:buNone/>
            </a:pPr>
            <a:r>
              <a:rPr lang="en-GB" sz="1800" dirty="0">
                <a:solidFill>
                  <a:schemeClr val="tx2"/>
                </a:solidFill>
                <a:latin typeface="Calibri" panose="020F0502020204030204" pitchFamily="34" charset="0"/>
                <a:cs typeface="Times New Roman" panose="02020603050405020304" pitchFamily="18" charset="0"/>
              </a:rPr>
              <a:t>Enjoy an afternoon of seasonal foraging and bread making with </a:t>
            </a:r>
            <a:r>
              <a:rPr lang="en-GB" sz="1800" b="1" dirty="0">
                <a:solidFill>
                  <a:schemeClr val="tx2"/>
                </a:solidFill>
                <a:latin typeface="Calibri" panose="020F0502020204030204" pitchFamily="34" charset="0"/>
                <a:cs typeface="Times New Roman" panose="02020603050405020304" pitchFamily="18" charset="0"/>
              </a:rPr>
              <a:t>Bronagh Duffin from Bakehouse NI</a:t>
            </a:r>
            <a:r>
              <a:rPr lang="en-GB" sz="1800" dirty="0">
                <a:solidFill>
                  <a:schemeClr val="tx2"/>
                </a:solidFill>
                <a:latin typeface="Calibri" panose="020F0502020204030204" pitchFamily="34" charset="0"/>
                <a:cs typeface="Times New Roman" panose="02020603050405020304" pitchFamily="18" charset="0"/>
              </a:rPr>
              <a:t> Bronagh forages for Wild Garlic, Sloe’s for Gin, Elderflower dependent on the season and time of year. Finish the foraging with freshly made soda bread made by Bronagh </a:t>
            </a:r>
            <a:endParaRPr lang="en-GB" sz="1800" dirty="0">
              <a:solidFill>
                <a:schemeClr val="tx2"/>
              </a:solidFill>
            </a:endParaRPr>
          </a:p>
        </p:txBody>
      </p:sp>
      <p:grpSp>
        <p:nvGrpSpPr>
          <p:cNvPr id="32" name="Group 31">
            <a:extLst>
              <a:ext uri="{FF2B5EF4-FFF2-40B4-BE49-F238E27FC236}">
                <a16:creationId xmlns:a16="http://schemas.microsoft.com/office/drawing/2014/main" id="{466920E5-8640-4C24-A775-8647637094A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flipH="1">
            <a:off x="10185732" y="4852038"/>
            <a:ext cx="2151670" cy="1860256"/>
            <a:chOff x="-305" y="-4155"/>
            <a:chExt cx="2514948" cy="2174333"/>
          </a:xfrm>
        </p:grpSpPr>
        <p:sp>
          <p:nvSpPr>
            <p:cNvPr id="33" name="Freeform: Shape 32">
              <a:extLst>
                <a:ext uri="{FF2B5EF4-FFF2-40B4-BE49-F238E27FC236}">
                  <a16:creationId xmlns:a16="http://schemas.microsoft.com/office/drawing/2014/main" id="{2CBA3142-5A82-43CE-87A2-EB14B17A51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a16="http://schemas.microsoft.com/office/drawing/2014/main" id="{AEF5A1C7-9938-4A33-A5A4-2B05353B31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Shape 34">
              <a:extLst>
                <a:ext uri="{FF2B5EF4-FFF2-40B4-BE49-F238E27FC236}">
                  <a16:creationId xmlns:a16="http://schemas.microsoft.com/office/drawing/2014/main" id="{262A936D-E9F6-4A68-82C2-1D1CC77722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36" name="Freeform: Shape 35">
              <a:extLst>
                <a:ext uri="{FF2B5EF4-FFF2-40B4-BE49-F238E27FC236}">
                  <a16:creationId xmlns:a16="http://schemas.microsoft.com/office/drawing/2014/main" id="{C68A9229-BBBE-4934-9700-BA72A1BB03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5" name="Picture 4" descr="A picture containing icon&#10;&#10;Description automatically generated">
            <a:extLst>
              <a:ext uri="{FF2B5EF4-FFF2-40B4-BE49-F238E27FC236}">
                <a16:creationId xmlns:a16="http://schemas.microsoft.com/office/drawing/2014/main" id="{55D27140-FAB6-C1B0-F8A4-7CA7B089BA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50267" y="336973"/>
            <a:ext cx="4954693" cy="1151966"/>
          </a:xfrm>
          <a:prstGeom prst="rect">
            <a:avLst/>
          </a:prstGeom>
        </p:spPr>
      </p:pic>
      <p:pic>
        <p:nvPicPr>
          <p:cNvPr id="9" name="Picture 8" descr="A picture containing grass, outdoor, person, plant&#10;&#10;Description automatically generated">
            <a:extLst>
              <a:ext uri="{FF2B5EF4-FFF2-40B4-BE49-F238E27FC236}">
                <a16:creationId xmlns:a16="http://schemas.microsoft.com/office/drawing/2014/main" id="{6D7841D1-9357-8BF1-9285-7C412C3306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7751" y="2151670"/>
            <a:ext cx="2738426" cy="4107639"/>
          </a:xfrm>
          <a:prstGeom prst="rect">
            <a:avLst/>
          </a:prstGeom>
        </p:spPr>
      </p:pic>
    </p:spTree>
    <p:extLst>
      <p:ext uri="{BB962C8B-B14F-4D97-AF65-F5344CB8AC3E}">
        <p14:creationId xmlns:p14="http://schemas.microsoft.com/office/powerpoint/2010/main" val="3231682527"/>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B96FC576-AE30-4C09-A12C-0582F2A6A0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 name="Content Placeholder 9" descr="A picture containing grass, outdoor&#10;&#10;Description automatically generated">
            <a:extLst>
              <a:ext uri="{FF2B5EF4-FFF2-40B4-BE49-F238E27FC236}">
                <a16:creationId xmlns:a16="http://schemas.microsoft.com/office/drawing/2014/main" id="{D718B5CE-D746-EA29-2DBD-18408709A77F}"/>
              </a:ext>
            </a:extLst>
          </p:cNvPr>
          <p:cNvPicPr>
            <a:picLocks noChangeAspect="1"/>
          </p:cNvPicPr>
          <p:nvPr/>
        </p:nvPicPr>
        <p:blipFill rotWithShape="1">
          <a:blip r:embed="rId2">
            <a:extLst>
              <a:ext uri="{28A0092B-C50C-407E-A947-70E740481C1C}">
                <a14:useLocalDpi xmlns:a14="http://schemas.microsoft.com/office/drawing/2010/main" val="0"/>
              </a:ext>
            </a:extLst>
          </a:blip>
          <a:srcRect t="15734" r="2" b="40"/>
          <a:stretch/>
        </p:blipFill>
        <p:spPr>
          <a:xfrm>
            <a:off x="1" y="10"/>
            <a:ext cx="6099048" cy="3428990"/>
          </a:xfrm>
          <a:prstGeom prst="rect">
            <a:avLst/>
          </a:prstGeom>
        </p:spPr>
      </p:pic>
      <p:pic>
        <p:nvPicPr>
          <p:cNvPr id="14" name="Picture 13" descr="A hand holding a white flower&#10;&#10;Description automatically generated with medium confidence">
            <a:extLst>
              <a:ext uri="{FF2B5EF4-FFF2-40B4-BE49-F238E27FC236}">
                <a16:creationId xmlns:a16="http://schemas.microsoft.com/office/drawing/2014/main" id="{524DED56-C5F0-DE49-4AAD-425D0A049672}"/>
              </a:ext>
            </a:extLst>
          </p:cNvPr>
          <p:cNvPicPr>
            <a:picLocks noChangeAspect="1"/>
          </p:cNvPicPr>
          <p:nvPr/>
        </p:nvPicPr>
        <p:blipFill rotWithShape="1">
          <a:blip r:embed="rId3">
            <a:extLst>
              <a:ext uri="{28A0092B-C50C-407E-A947-70E740481C1C}">
                <a14:useLocalDpi xmlns:a14="http://schemas.microsoft.com/office/drawing/2010/main" val="0"/>
              </a:ext>
            </a:extLst>
          </a:blip>
          <a:srcRect t="8053" r="2" b="7722"/>
          <a:stretch/>
        </p:blipFill>
        <p:spPr>
          <a:xfrm>
            <a:off x="6092952" y="10"/>
            <a:ext cx="6099048" cy="3428990"/>
          </a:xfrm>
          <a:prstGeom prst="rect">
            <a:avLst/>
          </a:prstGeom>
        </p:spPr>
      </p:pic>
      <p:pic>
        <p:nvPicPr>
          <p:cNvPr id="12" name="Picture 11" descr="A picture containing grass, outdoor&#10;&#10;Description automatically generated">
            <a:extLst>
              <a:ext uri="{FF2B5EF4-FFF2-40B4-BE49-F238E27FC236}">
                <a16:creationId xmlns:a16="http://schemas.microsoft.com/office/drawing/2014/main" id="{032B46AE-2592-DA2A-E18B-45B6ABE8717F}"/>
              </a:ext>
            </a:extLst>
          </p:cNvPr>
          <p:cNvPicPr>
            <a:picLocks noChangeAspect="1"/>
          </p:cNvPicPr>
          <p:nvPr/>
        </p:nvPicPr>
        <p:blipFill rotWithShape="1">
          <a:blip r:embed="rId4">
            <a:extLst>
              <a:ext uri="{28A0092B-C50C-407E-A947-70E740481C1C}">
                <a14:useLocalDpi xmlns:a14="http://schemas.microsoft.com/office/drawing/2010/main" val="0"/>
              </a:ext>
            </a:extLst>
          </a:blip>
          <a:srcRect t="13654" r="2" b="1803"/>
          <a:stretch/>
        </p:blipFill>
        <p:spPr>
          <a:xfrm>
            <a:off x="1" y="3429000"/>
            <a:ext cx="6099048" cy="3429000"/>
          </a:xfrm>
          <a:prstGeom prst="rect">
            <a:avLst/>
          </a:prstGeom>
        </p:spPr>
      </p:pic>
      <p:pic>
        <p:nvPicPr>
          <p:cNvPr id="16" name="Picture 15" descr="A picture containing green, person, board, bean&#10;&#10;Description automatically generated">
            <a:extLst>
              <a:ext uri="{FF2B5EF4-FFF2-40B4-BE49-F238E27FC236}">
                <a16:creationId xmlns:a16="http://schemas.microsoft.com/office/drawing/2014/main" id="{B8782835-B83D-57E7-FC4D-5F598D8AB4D9}"/>
              </a:ext>
            </a:extLst>
          </p:cNvPr>
          <p:cNvPicPr>
            <a:picLocks noChangeAspect="1"/>
          </p:cNvPicPr>
          <p:nvPr/>
        </p:nvPicPr>
        <p:blipFill rotWithShape="1">
          <a:blip r:embed="rId5">
            <a:extLst>
              <a:ext uri="{28A0092B-C50C-407E-A947-70E740481C1C}">
                <a14:useLocalDpi xmlns:a14="http://schemas.microsoft.com/office/drawing/2010/main" val="0"/>
              </a:ext>
            </a:extLst>
          </a:blip>
          <a:srcRect t="12300" r="2" b="3475"/>
          <a:stretch/>
        </p:blipFill>
        <p:spPr>
          <a:xfrm>
            <a:off x="6092952" y="3429000"/>
            <a:ext cx="6099048" cy="3429000"/>
          </a:xfrm>
          <a:prstGeom prst="rect">
            <a:avLst/>
          </a:prstGeom>
        </p:spPr>
      </p:pic>
    </p:spTree>
    <p:extLst>
      <p:ext uri="{BB962C8B-B14F-4D97-AF65-F5344CB8AC3E}">
        <p14:creationId xmlns:p14="http://schemas.microsoft.com/office/powerpoint/2010/main" val="604817217"/>
      </p:ext>
    </p:extLst>
  </p:cSld>
  <p:clrMapOvr>
    <a:masterClrMapping/>
  </p:clrMapOvr>
  <p:transition spd="slow">
    <p:wipe/>
  </p:transition>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1E020063-2385-44AC-BD67-258E1F0B9F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7E014A0B-5338-4077-AFE9-A90D04D449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FA21D68-0FAD-E808-CFAB-41806974F81A}"/>
              </a:ext>
            </a:extLst>
          </p:cNvPr>
          <p:cNvSpPr>
            <a:spLocks noGrp="1"/>
          </p:cNvSpPr>
          <p:nvPr>
            <p:ph type="title"/>
          </p:nvPr>
        </p:nvSpPr>
        <p:spPr>
          <a:xfrm>
            <a:off x="-1373597" y="1869678"/>
            <a:ext cx="9829800" cy="1325880"/>
          </a:xfrm>
        </p:spPr>
        <p:txBody>
          <a:bodyPr anchor="b">
            <a:normAutofit/>
          </a:bodyPr>
          <a:lstStyle/>
          <a:p>
            <a:pPr algn="ctr"/>
            <a:r>
              <a:rPr lang="en-GB" sz="3600" dirty="0">
                <a:solidFill>
                  <a:schemeClr val="tx2"/>
                </a:solidFill>
              </a:rPr>
              <a:t>Walsh’s Hotel Group Dinner </a:t>
            </a:r>
          </a:p>
        </p:txBody>
      </p:sp>
      <p:grpSp>
        <p:nvGrpSpPr>
          <p:cNvPr id="26" name="Group 25">
            <a:extLst>
              <a:ext uri="{FF2B5EF4-FFF2-40B4-BE49-F238E27FC236}">
                <a16:creationId xmlns:a16="http://schemas.microsoft.com/office/drawing/2014/main" id="{78127680-150F-4A90-9950-F6639257811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5" y="-1"/>
            <a:ext cx="3362070" cy="2522849"/>
            <a:chOff x="-305" y="-1"/>
            <a:chExt cx="3832880" cy="2876136"/>
          </a:xfrm>
        </p:grpSpPr>
        <p:sp>
          <p:nvSpPr>
            <p:cNvPr id="27" name="Freeform: Shape 26">
              <a:extLst>
                <a:ext uri="{FF2B5EF4-FFF2-40B4-BE49-F238E27FC236}">
                  <a16:creationId xmlns:a16="http://schemas.microsoft.com/office/drawing/2014/main" id="{5088F97A-8362-4967-B664-D748B846EC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30F9DEDE-4318-412A-81C5-C8C90F6897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Freeform: Shape 28">
              <a:extLst>
                <a:ext uri="{FF2B5EF4-FFF2-40B4-BE49-F238E27FC236}">
                  <a16:creationId xmlns:a16="http://schemas.microsoft.com/office/drawing/2014/main" id="{09E97DE9-7844-4707-8928-1CD88ADB72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Freeform: Shape 29">
              <a:extLst>
                <a:ext uri="{FF2B5EF4-FFF2-40B4-BE49-F238E27FC236}">
                  <a16:creationId xmlns:a16="http://schemas.microsoft.com/office/drawing/2014/main" id="{EC58954E-44A5-4A0D-97A9-8A2BB43D68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ontent Placeholder 2">
            <a:extLst>
              <a:ext uri="{FF2B5EF4-FFF2-40B4-BE49-F238E27FC236}">
                <a16:creationId xmlns:a16="http://schemas.microsoft.com/office/drawing/2014/main" id="{C3C6EFA1-649F-7E3E-1BF3-073D003E0F90}"/>
              </a:ext>
            </a:extLst>
          </p:cNvPr>
          <p:cNvSpPr>
            <a:spLocks noGrp="1"/>
          </p:cNvSpPr>
          <p:nvPr>
            <p:ph idx="1"/>
          </p:nvPr>
        </p:nvSpPr>
        <p:spPr>
          <a:xfrm>
            <a:off x="804672" y="2827419"/>
            <a:ext cx="5126896" cy="3227626"/>
          </a:xfrm>
        </p:spPr>
        <p:txBody>
          <a:bodyPr anchor="ctr">
            <a:normAutofit/>
          </a:bodyPr>
          <a:lstStyle/>
          <a:p>
            <a:pPr marL="0" indent="0">
              <a:buNone/>
            </a:pPr>
            <a:r>
              <a:rPr lang="en-GB" sz="1800" dirty="0">
                <a:solidFill>
                  <a:schemeClr val="tx2"/>
                </a:solidFill>
                <a:latin typeface="Calibri" panose="020F0502020204030204" pitchFamily="34" charset="0"/>
                <a:cs typeface="Times New Roman" panose="02020603050405020304" pitchFamily="18" charset="0"/>
              </a:rPr>
              <a:t>Group evening dinner in </a:t>
            </a:r>
            <a:r>
              <a:rPr lang="en-GB" sz="1800" b="1" dirty="0">
                <a:solidFill>
                  <a:schemeClr val="tx2"/>
                </a:solidFill>
                <a:latin typeface="Calibri" panose="020F0502020204030204" pitchFamily="34" charset="0"/>
                <a:cs typeface="Times New Roman" panose="02020603050405020304" pitchFamily="18" charset="0"/>
              </a:rPr>
              <a:t>Walsh’s Hotel Maghera</a:t>
            </a:r>
            <a:r>
              <a:rPr lang="en-GB" sz="1800" dirty="0">
                <a:solidFill>
                  <a:schemeClr val="tx2"/>
                </a:solidFill>
                <a:latin typeface="Calibri" panose="020F0502020204030204" pitchFamily="34" charset="0"/>
                <a:cs typeface="Times New Roman" panose="02020603050405020304" pitchFamily="18" charset="0"/>
              </a:rPr>
              <a:t>. Walsh’s Hotel is a traditional countryside Hotel conveniently located between Belfast and Derry/Londonderry. </a:t>
            </a:r>
            <a:endParaRPr lang="en-GB" sz="1800" dirty="0">
              <a:solidFill>
                <a:schemeClr val="tx2"/>
              </a:solidFill>
            </a:endParaRPr>
          </a:p>
        </p:txBody>
      </p:sp>
      <p:grpSp>
        <p:nvGrpSpPr>
          <p:cNvPr id="32" name="Group 31">
            <a:extLst>
              <a:ext uri="{FF2B5EF4-FFF2-40B4-BE49-F238E27FC236}">
                <a16:creationId xmlns:a16="http://schemas.microsoft.com/office/drawing/2014/main" id="{466920E5-8640-4C24-A775-8647637094A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flipH="1">
            <a:off x="10185732" y="4852038"/>
            <a:ext cx="2151670" cy="1860256"/>
            <a:chOff x="-305" y="-4155"/>
            <a:chExt cx="2514948" cy="2174333"/>
          </a:xfrm>
        </p:grpSpPr>
        <p:sp>
          <p:nvSpPr>
            <p:cNvPr id="33" name="Freeform: Shape 32">
              <a:extLst>
                <a:ext uri="{FF2B5EF4-FFF2-40B4-BE49-F238E27FC236}">
                  <a16:creationId xmlns:a16="http://schemas.microsoft.com/office/drawing/2014/main" id="{2CBA3142-5A82-43CE-87A2-EB14B17A51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a16="http://schemas.microsoft.com/office/drawing/2014/main" id="{AEF5A1C7-9938-4A33-A5A4-2B05353B31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Shape 34">
              <a:extLst>
                <a:ext uri="{FF2B5EF4-FFF2-40B4-BE49-F238E27FC236}">
                  <a16:creationId xmlns:a16="http://schemas.microsoft.com/office/drawing/2014/main" id="{262A936D-E9F6-4A68-82C2-1D1CC77722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36" name="Freeform: Shape 35">
              <a:extLst>
                <a:ext uri="{FF2B5EF4-FFF2-40B4-BE49-F238E27FC236}">
                  <a16:creationId xmlns:a16="http://schemas.microsoft.com/office/drawing/2014/main" id="{C68A9229-BBBE-4934-9700-BA72A1BB03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5" name="Picture 4" descr="A picture containing icon&#10;&#10;Description automatically generated">
            <a:extLst>
              <a:ext uri="{FF2B5EF4-FFF2-40B4-BE49-F238E27FC236}">
                <a16:creationId xmlns:a16="http://schemas.microsoft.com/office/drawing/2014/main" id="{55D27140-FAB6-C1B0-F8A4-7CA7B089BA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0619" y="870123"/>
            <a:ext cx="4954693" cy="1151966"/>
          </a:xfrm>
          <a:prstGeom prst="rect">
            <a:avLst/>
          </a:prstGeom>
        </p:spPr>
      </p:pic>
      <p:pic>
        <p:nvPicPr>
          <p:cNvPr id="6" name="Picture 5" descr="A building with a sign on it&#10;&#10;Description automatically generated with low confidence">
            <a:extLst>
              <a:ext uri="{FF2B5EF4-FFF2-40B4-BE49-F238E27FC236}">
                <a16:creationId xmlns:a16="http://schemas.microsoft.com/office/drawing/2014/main" id="{48A920F4-E413-D4F5-8180-D1EC522379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0619" y="2892211"/>
            <a:ext cx="5154341" cy="289931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915205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0" name="Rectangle 49">
            <a:extLst>
              <a:ext uri="{FF2B5EF4-FFF2-40B4-BE49-F238E27FC236}">
                <a16:creationId xmlns:a16="http://schemas.microsoft.com/office/drawing/2014/main" id="{5A292AEA-2528-46C0-B426-95822B6141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51">
            <a:extLst>
              <a:ext uri="{FF2B5EF4-FFF2-40B4-BE49-F238E27FC236}">
                <a16:creationId xmlns:a16="http://schemas.microsoft.com/office/drawing/2014/main" id="{D8B7B198-E4DF-43CD-AD8C-1998843237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77" name="Freeform: Shape 53">
            <a:extLst>
              <a:ext uri="{FF2B5EF4-FFF2-40B4-BE49-F238E27FC236}">
                <a16:creationId xmlns:a16="http://schemas.microsoft.com/office/drawing/2014/main" id="{2BE67753-EA0E-4819-8D22-0B6600CF7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96934" y="3984"/>
            <a:ext cx="9376632" cy="6858000"/>
          </a:xfrm>
          <a:custGeom>
            <a:avLst/>
            <a:gdLst>
              <a:gd name="connsiteX0" fmla="*/ 1691615 w 9376632"/>
              <a:gd name="connsiteY0" fmla="*/ 0 h 6858000"/>
              <a:gd name="connsiteX1" fmla="*/ 7685017 w 9376632"/>
              <a:gd name="connsiteY1" fmla="*/ 0 h 6858000"/>
              <a:gd name="connsiteX2" fmla="*/ 7840634 w 9376632"/>
              <a:gd name="connsiteY2" fmla="*/ 134799 h 6858000"/>
              <a:gd name="connsiteX3" fmla="*/ 9376632 w 9376632"/>
              <a:gd name="connsiteY3" fmla="*/ 3605175 h 6858000"/>
              <a:gd name="connsiteX4" fmla="*/ 8158692 w 9376632"/>
              <a:gd name="connsiteY4" fmla="*/ 6757493 h 6858000"/>
              <a:gd name="connsiteX5" fmla="*/ 8062868 w 9376632"/>
              <a:gd name="connsiteY5" fmla="*/ 6858000 h 6858000"/>
              <a:gd name="connsiteX6" fmla="*/ 1313765 w 9376632"/>
              <a:gd name="connsiteY6" fmla="*/ 6858000 h 6858000"/>
              <a:gd name="connsiteX7" fmla="*/ 1217940 w 9376632"/>
              <a:gd name="connsiteY7" fmla="*/ 6757493 h 6858000"/>
              <a:gd name="connsiteX8" fmla="*/ 0 w 9376632"/>
              <a:gd name="connsiteY8" fmla="*/ 3605175 h 6858000"/>
              <a:gd name="connsiteX9" fmla="*/ 1535999 w 9376632"/>
              <a:gd name="connsiteY9" fmla="*/ 13479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76632" h="6858000">
                <a:moveTo>
                  <a:pt x="1691615" y="0"/>
                </a:moveTo>
                <a:lnTo>
                  <a:pt x="7685017" y="0"/>
                </a:lnTo>
                <a:lnTo>
                  <a:pt x="7840634" y="134799"/>
                </a:lnTo>
                <a:cubicBezTo>
                  <a:pt x="8784230" y="992423"/>
                  <a:pt x="9376632" y="2229618"/>
                  <a:pt x="9376632" y="3605175"/>
                </a:cubicBezTo>
                <a:cubicBezTo>
                  <a:pt x="9376632" y="4818903"/>
                  <a:pt x="8915419" y="5924908"/>
                  <a:pt x="8158692" y="6757493"/>
                </a:cubicBezTo>
                <a:lnTo>
                  <a:pt x="8062868" y="6858000"/>
                </a:lnTo>
                <a:lnTo>
                  <a:pt x="1313765" y="6858000"/>
                </a:lnTo>
                <a:lnTo>
                  <a:pt x="1217940" y="6757493"/>
                </a:lnTo>
                <a:cubicBezTo>
                  <a:pt x="461213" y="5924908"/>
                  <a:pt x="0" y="4818903"/>
                  <a:pt x="0" y="3605175"/>
                </a:cubicBezTo>
                <a:cubicBezTo>
                  <a:pt x="0" y="2229618"/>
                  <a:pt x="592403" y="992423"/>
                  <a:pt x="1535999" y="134799"/>
                </a:cubicBezTo>
                <a:close/>
              </a:path>
            </a:pathLst>
          </a:cu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8" name="Group 55">
            <a:extLst>
              <a:ext uri="{FF2B5EF4-FFF2-40B4-BE49-F238E27FC236}">
                <a16:creationId xmlns:a16="http://schemas.microsoft.com/office/drawing/2014/main" id="{D76D63AC-0421-45EC-B383-E79A61A78C6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03402" y="3985"/>
            <a:ext cx="9772765" cy="6858000"/>
            <a:chOff x="1303402" y="36937"/>
            <a:chExt cx="9772765" cy="6858000"/>
          </a:xfrm>
          <a:solidFill>
            <a:schemeClr val="bg1">
              <a:alpha val="30000"/>
            </a:schemeClr>
          </a:solidFill>
        </p:grpSpPr>
        <p:sp>
          <p:nvSpPr>
            <p:cNvPr id="79" name="Freeform: Shape 56">
              <a:extLst>
                <a:ext uri="{FF2B5EF4-FFF2-40B4-BE49-F238E27FC236}">
                  <a16:creationId xmlns:a16="http://schemas.microsoft.com/office/drawing/2014/main" id="{B997A32E-7032-4107-9C8B-99DB59EDD5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0551" y="36937"/>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0" name="Freeform: Shape 57">
              <a:extLst>
                <a:ext uri="{FF2B5EF4-FFF2-40B4-BE49-F238E27FC236}">
                  <a16:creationId xmlns:a16="http://schemas.microsoft.com/office/drawing/2014/main" id="{943BB27F-1470-42CA-91FF-D94BC691C8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59468" y="36937"/>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9" name="Freeform: Shape 58">
              <a:extLst>
                <a:ext uri="{FF2B5EF4-FFF2-40B4-BE49-F238E27FC236}">
                  <a16:creationId xmlns:a16="http://schemas.microsoft.com/office/drawing/2014/main" id="{E997B002-17FD-47B3-A06A-76802FE15C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48217" y="36937"/>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1" name="Freeform: Shape 59">
              <a:extLst>
                <a:ext uri="{FF2B5EF4-FFF2-40B4-BE49-F238E27FC236}">
                  <a16:creationId xmlns:a16="http://schemas.microsoft.com/office/drawing/2014/main" id="{E401EA35-9D2E-43B7-860F-EBB8A6C3E0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9061" y="36937"/>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2" name="Freeform: Shape 60">
              <a:extLst>
                <a:ext uri="{FF2B5EF4-FFF2-40B4-BE49-F238E27FC236}">
                  <a16:creationId xmlns:a16="http://schemas.microsoft.com/office/drawing/2014/main" id="{F8C44827-3D81-4FF9-B4A5-5650D1B20A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8434" y="36937"/>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3" name="Freeform: Shape 61">
              <a:extLst>
                <a:ext uri="{FF2B5EF4-FFF2-40B4-BE49-F238E27FC236}">
                  <a16:creationId xmlns:a16="http://schemas.microsoft.com/office/drawing/2014/main" id="{F613D97F-F6DF-4D32-AD91-209A80E7A2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8320" y="36937"/>
              <a:ext cx="9767847" cy="6858000"/>
            </a:xfrm>
            <a:custGeom>
              <a:avLst/>
              <a:gdLst>
                <a:gd name="connsiteX0" fmla="*/ 7151367 w 9767847"/>
                <a:gd name="connsiteY0" fmla="*/ 0 h 6858000"/>
                <a:gd name="connsiteX1" fmla="*/ 7881247 w 9767847"/>
                <a:gd name="connsiteY1" fmla="*/ 0 h 6858000"/>
                <a:gd name="connsiteX2" fmla="*/ 7990553 w 9767847"/>
                <a:gd name="connsiteY2" fmla="*/ 81317 h 6858000"/>
                <a:gd name="connsiteX3" fmla="*/ 9767847 w 9767847"/>
                <a:gd name="connsiteY3" fmla="*/ 3649031 h 6858000"/>
                <a:gd name="connsiteX4" fmla="*/ 8652597 w 9767847"/>
                <a:gd name="connsiteY4" fmla="*/ 6590005 h 6858000"/>
                <a:gd name="connsiteX5" fmla="*/ 8395306 w 9767847"/>
                <a:gd name="connsiteY5" fmla="*/ 6858000 h 6858000"/>
                <a:gd name="connsiteX6" fmla="*/ 6762603 w 9767847"/>
                <a:gd name="connsiteY6" fmla="*/ 6858000 h 6858000"/>
                <a:gd name="connsiteX7" fmla="*/ 6765962 w 9767847"/>
                <a:gd name="connsiteY7" fmla="*/ 6854844 h 6858000"/>
                <a:gd name="connsiteX8" fmla="*/ 6804586 w 9767847"/>
                <a:gd name="connsiteY8" fmla="*/ 6817103 h 6858000"/>
                <a:gd name="connsiteX9" fmla="*/ 6881735 w 9767847"/>
                <a:gd name="connsiteY9" fmla="*/ 6741197 h 6858000"/>
                <a:gd name="connsiteX10" fmla="*/ 6958883 w 9767847"/>
                <a:gd name="connsiteY10" fmla="*/ 6664822 h 6858000"/>
                <a:gd name="connsiteX11" fmla="*/ 7267925 w 9767847"/>
                <a:gd name="connsiteY11" fmla="*/ 6355694 h 6858000"/>
                <a:gd name="connsiteX12" fmla="*/ 7424360 w 9767847"/>
                <a:gd name="connsiteY12" fmla="*/ 6200685 h 6858000"/>
                <a:gd name="connsiteX13" fmla="*/ 7504938 w 9767847"/>
                <a:gd name="connsiteY13" fmla="*/ 6122708 h 6858000"/>
                <a:gd name="connsiteX14" fmla="*/ 7546396 w 9767847"/>
                <a:gd name="connsiteY14" fmla="*/ 6083697 h 6858000"/>
                <a:gd name="connsiteX15" fmla="*/ 7588002 w 9767847"/>
                <a:gd name="connsiteY15" fmla="*/ 6045532 h 6858000"/>
                <a:gd name="connsiteX16" fmla="*/ 7631000 w 9767847"/>
                <a:gd name="connsiteY16" fmla="*/ 6006709 h 6858000"/>
                <a:gd name="connsiteX17" fmla="*/ 7675440 w 9767847"/>
                <a:gd name="connsiteY17" fmla="*/ 5968309 h 6858000"/>
                <a:gd name="connsiteX18" fmla="*/ 7720626 w 9767847"/>
                <a:gd name="connsiteY18" fmla="*/ 5930851 h 6858000"/>
                <a:gd name="connsiteX19" fmla="*/ 7766458 w 9767847"/>
                <a:gd name="connsiteY19" fmla="*/ 5894334 h 6858000"/>
                <a:gd name="connsiteX20" fmla="*/ 7955254 w 9767847"/>
                <a:gd name="connsiteY20" fmla="*/ 5756828 h 6858000"/>
                <a:gd name="connsiteX21" fmla="*/ 8352678 w 9767847"/>
                <a:gd name="connsiteY21" fmla="*/ 5517630 h 6858000"/>
                <a:gd name="connsiteX22" fmla="*/ 8451350 w 9767847"/>
                <a:gd name="connsiteY22" fmla="*/ 5465254 h 6858000"/>
                <a:gd name="connsiteX23" fmla="*/ 8548532 w 9767847"/>
                <a:gd name="connsiteY23" fmla="*/ 5413395 h 6858000"/>
                <a:gd name="connsiteX24" fmla="*/ 8729473 w 9767847"/>
                <a:gd name="connsiteY24" fmla="*/ 5309961 h 6858000"/>
                <a:gd name="connsiteX25" fmla="*/ 8770781 w 9767847"/>
                <a:gd name="connsiteY25" fmla="*/ 5283232 h 6858000"/>
                <a:gd name="connsiteX26" fmla="*/ 8790964 w 9767847"/>
                <a:gd name="connsiteY26" fmla="*/ 5269492 h 6858000"/>
                <a:gd name="connsiteX27" fmla="*/ 8810499 w 9767847"/>
                <a:gd name="connsiteY27" fmla="*/ 5255703 h 6858000"/>
                <a:gd name="connsiteX28" fmla="*/ 8883571 w 9767847"/>
                <a:gd name="connsiteY28" fmla="*/ 5198479 h 6858000"/>
                <a:gd name="connsiteX29" fmla="*/ 9006651 w 9767847"/>
                <a:gd name="connsiteY29" fmla="*/ 5070527 h 6858000"/>
                <a:gd name="connsiteX30" fmla="*/ 9033494 w 9767847"/>
                <a:gd name="connsiteY30" fmla="*/ 5034105 h 6858000"/>
                <a:gd name="connsiteX31" fmla="*/ 9040305 w 9767847"/>
                <a:gd name="connsiteY31" fmla="*/ 5024551 h 6858000"/>
                <a:gd name="connsiteX32" fmla="*/ 9046568 w 9767847"/>
                <a:gd name="connsiteY32" fmla="*/ 5015281 h 6858000"/>
                <a:gd name="connsiteX33" fmla="*/ 9058846 w 9767847"/>
                <a:gd name="connsiteY33" fmla="*/ 4996645 h 6858000"/>
                <a:gd name="connsiteX34" fmla="*/ 9104529 w 9767847"/>
                <a:gd name="connsiteY34" fmla="*/ 4918105 h 6858000"/>
                <a:gd name="connsiteX35" fmla="*/ 9181081 w 9767847"/>
                <a:gd name="connsiteY35" fmla="*/ 4744694 h 6858000"/>
                <a:gd name="connsiteX36" fmla="*/ 9240731 w 9767847"/>
                <a:gd name="connsiteY36" fmla="*/ 4557872 h 6858000"/>
                <a:gd name="connsiteX37" fmla="*/ 9265388 w 9767847"/>
                <a:gd name="connsiteY37" fmla="*/ 4461073 h 6858000"/>
                <a:gd name="connsiteX38" fmla="*/ 9276571 w 9767847"/>
                <a:gd name="connsiteY38" fmla="*/ 4411943 h 6858000"/>
                <a:gd name="connsiteX39" fmla="*/ 9281841 w 9767847"/>
                <a:gd name="connsiteY39" fmla="*/ 4387379 h 6858000"/>
                <a:gd name="connsiteX40" fmla="*/ 9286513 w 9767847"/>
                <a:gd name="connsiteY40" fmla="*/ 4364838 h 6858000"/>
                <a:gd name="connsiteX41" fmla="*/ 9296754 w 9767847"/>
                <a:gd name="connsiteY41" fmla="*/ 4312038 h 6858000"/>
                <a:gd name="connsiteX42" fmla="*/ 9301029 w 9767847"/>
                <a:gd name="connsiteY42" fmla="*/ 4289074 h 6858000"/>
                <a:gd name="connsiteX43" fmla="*/ 9302818 w 9767847"/>
                <a:gd name="connsiteY43" fmla="*/ 4278581 h 6858000"/>
                <a:gd name="connsiteX44" fmla="*/ 9304658 w 9767847"/>
                <a:gd name="connsiteY44" fmla="*/ 4266816 h 6858000"/>
                <a:gd name="connsiteX45" fmla="*/ 9312810 w 9767847"/>
                <a:gd name="connsiteY45" fmla="*/ 4215945 h 6858000"/>
                <a:gd name="connsiteX46" fmla="*/ 9316887 w 9767847"/>
                <a:gd name="connsiteY46" fmla="*/ 4190486 h 6858000"/>
                <a:gd name="connsiteX47" fmla="*/ 9318923 w 9767847"/>
                <a:gd name="connsiteY47" fmla="*/ 4177780 h 6858000"/>
                <a:gd name="connsiteX48" fmla="*/ 9320515 w 9767847"/>
                <a:gd name="connsiteY48" fmla="*/ 4164886 h 6858000"/>
                <a:gd name="connsiteX49" fmla="*/ 9332445 w 9767847"/>
                <a:gd name="connsiteY49" fmla="*/ 4064981 h 6858000"/>
                <a:gd name="connsiteX50" fmla="*/ 9336173 w 9767847"/>
                <a:gd name="connsiteY50" fmla="*/ 4018676 h 6858000"/>
                <a:gd name="connsiteX51" fmla="*/ 9340199 w 9767847"/>
                <a:gd name="connsiteY51" fmla="*/ 3965171 h 6858000"/>
                <a:gd name="connsiteX52" fmla="*/ 9347557 w 9767847"/>
                <a:gd name="connsiteY52" fmla="*/ 3765972 h 6858000"/>
                <a:gd name="connsiteX53" fmla="*/ 9346364 w 9767847"/>
                <a:gd name="connsiteY53" fmla="*/ 3664938 h 6858000"/>
                <a:gd name="connsiteX54" fmla="*/ 9344921 w 9767847"/>
                <a:gd name="connsiteY54" fmla="*/ 3615243 h 6858000"/>
                <a:gd name="connsiteX55" fmla="*/ 9344524 w 9767847"/>
                <a:gd name="connsiteY55" fmla="*/ 3603526 h 6858000"/>
                <a:gd name="connsiteX56" fmla="*/ 9343728 w 9767847"/>
                <a:gd name="connsiteY56" fmla="*/ 3590774 h 6858000"/>
                <a:gd name="connsiteX57" fmla="*/ 9342188 w 9767847"/>
                <a:gd name="connsiteY57" fmla="*/ 3565268 h 6858000"/>
                <a:gd name="connsiteX58" fmla="*/ 9339056 w 9767847"/>
                <a:gd name="connsiteY58" fmla="*/ 3514256 h 6858000"/>
                <a:gd name="connsiteX59" fmla="*/ 9334334 w 9767847"/>
                <a:gd name="connsiteY59" fmla="*/ 3463057 h 6858000"/>
                <a:gd name="connsiteX60" fmla="*/ 9329363 w 9767847"/>
                <a:gd name="connsiteY60" fmla="*/ 3411810 h 6858000"/>
                <a:gd name="connsiteX61" fmla="*/ 9328319 w 9767847"/>
                <a:gd name="connsiteY61" fmla="*/ 3400657 h 6858000"/>
                <a:gd name="connsiteX62" fmla="*/ 9327177 w 9767847"/>
                <a:gd name="connsiteY62" fmla="*/ 3390116 h 6858000"/>
                <a:gd name="connsiteX63" fmla="*/ 9324293 w 9767847"/>
                <a:gd name="connsiteY63" fmla="*/ 3366774 h 6858000"/>
                <a:gd name="connsiteX64" fmla="*/ 9320763 w 9767847"/>
                <a:gd name="connsiteY64" fmla="*/ 3340329 h 6858000"/>
                <a:gd name="connsiteX65" fmla="*/ 9317184 w 9767847"/>
                <a:gd name="connsiteY65" fmla="*/ 3311245 h 6858000"/>
                <a:gd name="connsiteX66" fmla="*/ 9311021 w 9767847"/>
                <a:gd name="connsiteY66" fmla="*/ 3266211 h 6858000"/>
                <a:gd name="connsiteX67" fmla="*/ 9302719 w 9767847"/>
                <a:gd name="connsiteY67" fmla="*/ 3215717 h 6858000"/>
                <a:gd name="connsiteX68" fmla="*/ 9293970 w 9767847"/>
                <a:gd name="connsiteY68" fmla="*/ 3165789 h 6858000"/>
                <a:gd name="connsiteX69" fmla="*/ 9252065 w 9767847"/>
                <a:gd name="connsiteY69" fmla="*/ 2967107 h 6858000"/>
                <a:gd name="connsiteX70" fmla="*/ 9227211 w 9767847"/>
                <a:gd name="connsiteY70" fmla="*/ 2868473 h 6858000"/>
                <a:gd name="connsiteX71" fmla="*/ 9220699 w 9767847"/>
                <a:gd name="connsiteY71" fmla="*/ 2844426 h 6858000"/>
                <a:gd name="connsiteX72" fmla="*/ 9213740 w 9767847"/>
                <a:gd name="connsiteY72" fmla="*/ 2820191 h 6858000"/>
                <a:gd name="connsiteX73" fmla="*/ 9199374 w 9767847"/>
                <a:gd name="connsiteY73" fmla="*/ 2771438 h 6858000"/>
                <a:gd name="connsiteX74" fmla="*/ 9061829 w 9767847"/>
                <a:gd name="connsiteY74" fmla="*/ 2385418 h 6858000"/>
                <a:gd name="connsiteX75" fmla="*/ 8978865 w 9767847"/>
                <a:gd name="connsiteY75" fmla="*/ 2196855 h 6858000"/>
                <a:gd name="connsiteX76" fmla="*/ 8956694 w 9767847"/>
                <a:gd name="connsiteY76" fmla="*/ 2150219 h 6858000"/>
                <a:gd name="connsiteX77" fmla="*/ 8934176 w 9767847"/>
                <a:gd name="connsiteY77" fmla="*/ 2103914 h 6858000"/>
                <a:gd name="connsiteX78" fmla="*/ 8887151 w 9767847"/>
                <a:gd name="connsiteY78" fmla="*/ 2011350 h 6858000"/>
                <a:gd name="connsiteX79" fmla="*/ 8787533 w 9767847"/>
                <a:gd name="connsiteY79" fmla="*/ 1828527 h 6858000"/>
                <a:gd name="connsiteX80" fmla="*/ 8761485 w 9767847"/>
                <a:gd name="connsiteY80" fmla="*/ 1783398 h 6858000"/>
                <a:gd name="connsiteX81" fmla="*/ 8734791 w 9767847"/>
                <a:gd name="connsiteY81" fmla="*/ 1737893 h 6858000"/>
                <a:gd name="connsiteX82" fmla="*/ 8680808 w 9767847"/>
                <a:gd name="connsiteY82" fmla="*/ 1648812 h 6858000"/>
                <a:gd name="connsiteX83" fmla="*/ 8567024 w 9767847"/>
                <a:gd name="connsiteY83" fmla="*/ 1472906 h 6858000"/>
                <a:gd name="connsiteX84" fmla="*/ 8537446 w 9767847"/>
                <a:gd name="connsiteY84" fmla="*/ 1429330 h 6858000"/>
                <a:gd name="connsiteX85" fmla="*/ 8507423 w 9767847"/>
                <a:gd name="connsiteY85" fmla="*/ 1385896 h 6858000"/>
                <a:gd name="connsiteX86" fmla="*/ 8446529 w 9767847"/>
                <a:gd name="connsiteY86" fmla="*/ 1300295 h 6858000"/>
                <a:gd name="connsiteX87" fmla="*/ 8319224 w 9767847"/>
                <a:gd name="connsiteY87" fmla="*/ 1131026 h 6858000"/>
                <a:gd name="connsiteX88" fmla="*/ 8286366 w 9767847"/>
                <a:gd name="connsiteY88" fmla="*/ 1089050 h 6858000"/>
                <a:gd name="connsiteX89" fmla="*/ 8270161 w 9767847"/>
                <a:gd name="connsiteY89" fmla="*/ 1068439 h 6858000"/>
                <a:gd name="connsiteX90" fmla="*/ 8253856 w 9767847"/>
                <a:gd name="connsiteY90" fmla="*/ 1048156 h 6858000"/>
                <a:gd name="connsiteX91" fmla="*/ 8186352 w 9767847"/>
                <a:gd name="connsiteY91" fmla="*/ 966275 h 6858000"/>
                <a:gd name="connsiteX92" fmla="*/ 8046768 w 9767847"/>
                <a:gd name="connsiteY92" fmla="*/ 805429 h 6858000"/>
                <a:gd name="connsiteX93" fmla="*/ 8010927 w 9767847"/>
                <a:gd name="connsiteY93" fmla="*/ 765853 h 6858000"/>
                <a:gd name="connsiteX94" fmla="*/ 7974788 w 9767847"/>
                <a:gd name="connsiteY94" fmla="*/ 726653 h 6858000"/>
                <a:gd name="connsiteX95" fmla="*/ 7901070 w 9767847"/>
                <a:gd name="connsiteY95" fmla="*/ 648724 h 6858000"/>
                <a:gd name="connsiteX96" fmla="*/ 7750054 w 9767847"/>
                <a:gd name="connsiteY96" fmla="*/ 497008 h 6858000"/>
                <a:gd name="connsiteX97" fmla="*/ 7592277 w 9767847"/>
                <a:gd name="connsiteY97" fmla="*/ 351221 h 6858000"/>
                <a:gd name="connsiteX98" fmla="*/ 7257734 w 9767847"/>
                <a:gd name="connsiteY98" fmla="*/ 76964 h 6858000"/>
                <a:gd name="connsiteX99" fmla="*/ 1886601 w 9767847"/>
                <a:gd name="connsiteY99" fmla="*/ 0 h 6858000"/>
                <a:gd name="connsiteX100" fmla="*/ 2292926 w 9767847"/>
                <a:gd name="connsiteY100" fmla="*/ 0 h 6858000"/>
                <a:gd name="connsiteX101" fmla="*/ 2135542 w 9767847"/>
                <a:gd name="connsiteY101" fmla="*/ 117781 h 6858000"/>
                <a:gd name="connsiteX102" fmla="*/ 1969576 w 9767847"/>
                <a:gd name="connsiteY102" fmla="*/ 254986 h 6858000"/>
                <a:gd name="connsiteX103" fmla="*/ 1659938 w 9767847"/>
                <a:gd name="connsiteY103" fmla="*/ 549855 h 6858000"/>
                <a:gd name="connsiteX104" fmla="*/ 729383 w 9767847"/>
                <a:gd name="connsiteY104" fmla="*/ 1936480 h 6858000"/>
                <a:gd name="connsiteX105" fmla="*/ 578465 w 9767847"/>
                <a:gd name="connsiteY105" fmla="*/ 2320807 h 6858000"/>
                <a:gd name="connsiteX106" fmla="*/ 465080 w 9767847"/>
                <a:gd name="connsiteY106" fmla="*/ 2714875 h 6858000"/>
                <a:gd name="connsiteX107" fmla="*/ 423820 w 9767847"/>
                <a:gd name="connsiteY107" fmla="*/ 2915436 h 6858000"/>
                <a:gd name="connsiteX108" fmla="*/ 392355 w 9767847"/>
                <a:gd name="connsiteY108" fmla="*/ 3118071 h 6858000"/>
                <a:gd name="connsiteX109" fmla="*/ 358801 w 9767847"/>
                <a:gd name="connsiteY109" fmla="*/ 3526915 h 6858000"/>
                <a:gd name="connsiteX110" fmla="*/ 410350 w 9767847"/>
                <a:gd name="connsiteY110" fmla="*/ 4348226 h 6858000"/>
                <a:gd name="connsiteX111" fmla="*/ 449022 w 9767847"/>
                <a:gd name="connsiteY111" fmla="*/ 4551049 h 6858000"/>
                <a:gd name="connsiteX112" fmla="*/ 498882 w 9767847"/>
                <a:gd name="connsiteY112" fmla="*/ 4752365 h 6858000"/>
                <a:gd name="connsiteX113" fmla="*/ 559775 w 9767847"/>
                <a:gd name="connsiteY113" fmla="*/ 4951657 h 6858000"/>
                <a:gd name="connsiteX114" fmla="*/ 631406 w 9767847"/>
                <a:gd name="connsiteY114" fmla="*/ 5147986 h 6858000"/>
                <a:gd name="connsiteX115" fmla="*/ 1023461 w 9767847"/>
                <a:gd name="connsiteY115" fmla="*/ 5893957 h 6858000"/>
                <a:gd name="connsiteX116" fmla="*/ 1575880 w 9767847"/>
                <a:gd name="connsiteY116" fmla="*/ 6547646 h 6858000"/>
                <a:gd name="connsiteX117" fmla="*/ 1905228 w 9767847"/>
                <a:gd name="connsiteY117" fmla="*/ 6829468 h 6858000"/>
                <a:gd name="connsiteX118" fmla="*/ 1944230 w 9767847"/>
                <a:gd name="connsiteY118" fmla="*/ 6858000 h 6858000"/>
                <a:gd name="connsiteX119" fmla="*/ 1372541 w 9767847"/>
                <a:gd name="connsiteY119" fmla="*/ 6858000 h 6858000"/>
                <a:gd name="connsiteX120" fmla="*/ 1115251 w 9767847"/>
                <a:gd name="connsiteY120" fmla="*/ 6590005 h 6858000"/>
                <a:gd name="connsiteX121" fmla="*/ 0 w 9767847"/>
                <a:gd name="connsiteY121" fmla="*/ 3649031 h 6858000"/>
                <a:gd name="connsiteX122" fmla="*/ 1777294 w 9767847"/>
                <a:gd name="connsiteY122" fmla="*/ 813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9767847" h="6858000">
                  <a:moveTo>
                    <a:pt x="7151367" y="0"/>
                  </a:moveTo>
                  <a:lnTo>
                    <a:pt x="7881247" y="0"/>
                  </a:lnTo>
                  <a:lnTo>
                    <a:pt x="7990553" y="81317"/>
                  </a:lnTo>
                  <a:cubicBezTo>
                    <a:pt x="9075991" y="929334"/>
                    <a:pt x="9767847" y="2212695"/>
                    <a:pt x="9767847" y="3649031"/>
                  </a:cubicBezTo>
                  <a:cubicBezTo>
                    <a:pt x="9767847" y="4766182"/>
                    <a:pt x="9349317" y="5790792"/>
                    <a:pt x="8652597" y="6590005"/>
                  </a:cubicBezTo>
                  <a:lnTo>
                    <a:pt x="8395306" y="6858000"/>
                  </a:lnTo>
                  <a:lnTo>
                    <a:pt x="6762603" y="6858000"/>
                  </a:lnTo>
                  <a:lnTo>
                    <a:pt x="6765962" y="6854844"/>
                  </a:lnTo>
                  <a:cubicBezTo>
                    <a:pt x="6779036" y="6842703"/>
                    <a:pt x="6791663" y="6829621"/>
                    <a:pt x="6804586" y="6817103"/>
                  </a:cubicBezTo>
                  <a:lnTo>
                    <a:pt x="6881735" y="6741197"/>
                  </a:lnTo>
                  <a:cubicBezTo>
                    <a:pt x="6907435" y="6715881"/>
                    <a:pt x="6933134" y="6690798"/>
                    <a:pt x="6958883" y="6664822"/>
                  </a:cubicBezTo>
                  <a:lnTo>
                    <a:pt x="7267925" y="6355694"/>
                  </a:lnTo>
                  <a:lnTo>
                    <a:pt x="7424360" y="6200685"/>
                  </a:lnTo>
                  <a:cubicBezTo>
                    <a:pt x="7450754" y="6174802"/>
                    <a:pt x="7477598" y="6148731"/>
                    <a:pt x="7504938" y="6122708"/>
                  </a:cubicBezTo>
                  <a:lnTo>
                    <a:pt x="7546396" y="6083697"/>
                  </a:lnTo>
                  <a:cubicBezTo>
                    <a:pt x="7560264" y="6070803"/>
                    <a:pt x="7574780" y="6057532"/>
                    <a:pt x="7588002" y="6045532"/>
                  </a:cubicBezTo>
                  <a:lnTo>
                    <a:pt x="7631000" y="6006709"/>
                  </a:lnTo>
                  <a:lnTo>
                    <a:pt x="7675440" y="5968309"/>
                  </a:lnTo>
                  <a:cubicBezTo>
                    <a:pt x="7690404" y="5955698"/>
                    <a:pt x="7705564" y="5943321"/>
                    <a:pt x="7720626" y="5930851"/>
                  </a:cubicBezTo>
                  <a:cubicBezTo>
                    <a:pt x="7735738" y="5918427"/>
                    <a:pt x="7751197" y="5906521"/>
                    <a:pt x="7766458" y="5894334"/>
                  </a:cubicBezTo>
                  <a:cubicBezTo>
                    <a:pt x="7827949" y="5846192"/>
                    <a:pt x="7890979" y="5800499"/>
                    <a:pt x="7955254" y="5756828"/>
                  </a:cubicBezTo>
                  <a:cubicBezTo>
                    <a:pt x="8083800" y="5669534"/>
                    <a:pt x="8216872" y="5590336"/>
                    <a:pt x="8352678" y="5517630"/>
                  </a:cubicBezTo>
                  <a:lnTo>
                    <a:pt x="8451350" y="5465254"/>
                  </a:lnTo>
                  <a:lnTo>
                    <a:pt x="8548532" y="5413395"/>
                  </a:lnTo>
                  <a:cubicBezTo>
                    <a:pt x="8612110" y="5379090"/>
                    <a:pt x="8673251" y="5345208"/>
                    <a:pt x="8729473" y="5309961"/>
                  </a:cubicBezTo>
                  <a:cubicBezTo>
                    <a:pt x="8743591" y="5301115"/>
                    <a:pt x="8757161" y="5292361"/>
                    <a:pt x="8770781" y="5283232"/>
                  </a:cubicBezTo>
                  <a:cubicBezTo>
                    <a:pt x="8777591" y="5278667"/>
                    <a:pt x="8784451" y="5274103"/>
                    <a:pt x="8790964" y="5269492"/>
                  </a:cubicBezTo>
                  <a:cubicBezTo>
                    <a:pt x="8797574" y="5264879"/>
                    <a:pt x="8804235" y="5260314"/>
                    <a:pt x="8810499" y="5255703"/>
                  </a:cubicBezTo>
                  <a:cubicBezTo>
                    <a:pt x="8835999" y="5237303"/>
                    <a:pt x="8860407" y="5218291"/>
                    <a:pt x="8883571" y="5198479"/>
                  </a:cubicBezTo>
                  <a:cubicBezTo>
                    <a:pt x="8929900" y="5158856"/>
                    <a:pt x="8971258" y="5116315"/>
                    <a:pt x="9006651" y="5070527"/>
                  </a:cubicBezTo>
                  <a:cubicBezTo>
                    <a:pt x="9015351" y="5059328"/>
                    <a:pt x="9024398" y="5046857"/>
                    <a:pt x="9033494" y="5034105"/>
                  </a:cubicBezTo>
                  <a:lnTo>
                    <a:pt x="9040305" y="5024551"/>
                  </a:lnTo>
                  <a:lnTo>
                    <a:pt x="9046568" y="5015281"/>
                  </a:lnTo>
                  <a:cubicBezTo>
                    <a:pt x="9050743" y="5009163"/>
                    <a:pt x="9054819" y="5002952"/>
                    <a:pt x="9058846" y="4996645"/>
                  </a:cubicBezTo>
                  <a:cubicBezTo>
                    <a:pt x="9075002" y="4971517"/>
                    <a:pt x="9090212" y="4945305"/>
                    <a:pt x="9104529" y="4918105"/>
                  </a:cubicBezTo>
                  <a:cubicBezTo>
                    <a:pt x="9133211" y="4863752"/>
                    <a:pt x="9158313" y="4805447"/>
                    <a:pt x="9181081" y="4744694"/>
                  </a:cubicBezTo>
                  <a:cubicBezTo>
                    <a:pt x="9203748" y="4684178"/>
                    <a:pt x="9223383" y="4621778"/>
                    <a:pt x="9240731" y="4557872"/>
                  </a:cubicBezTo>
                  <a:cubicBezTo>
                    <a:pt x="9249481" y="4525966"/>
                    <a:pt x="9257682" y="4493684"/>
                    <a:pt x="9265388" y="4461073"/>
                  </a:cubicBezTo>
                  <a:cubicBezTo>
                    <a:pt x="9269215" y="4444744"/>
                    <a:pt x="9272943" y="4428367"/>
                    <a:pt x="9276571" y="4411943"/>
                  </a:cubicBezTo>
                  <a:lnTo>
                    <a:pt x="9281841" y="4387379"/>
                  </a:lnTo>
                  <a:lnTo>
                    <a:pt x="9286513" y="4364838"/>
                  </a:lnTo>
                  <a:lnTo>
                    <a:pt x="9296754" y="4312038"/>
                  </a:lnTo>
                  <a:lnTo>
                    <a:pt x="9301029" y="4289074"/>
                  </a:lnTo>
                  <a:lnTo>
                    <a:pt x="9302818" y="4278581"/>
                  </a:lnTo>
                  <a:lnTo>
                    <a:pt x="9304658" y="4266816"/>
                  </a:lnTo>
                  <a:lnTo>
                    <a:pt x="9312810" y="4215945"/>
                  </a:lnTo>
                  <a:lnTo>
                    <a:pt x="9316887" y="4190486"/>
                  </a:lnTo>
                  <a:lnTo>
                    <a:pt x="9318923" y="4177780"/>
                  </a:lnTo>
                  <a:cubicBezTo>
                    <a:pt x="9319570" y="4173546"/>
                    <a:pt x="9319969" y="4169169"/>
                    <a:pt x="9320515" y="4164886"/>
                  </a:cubicBezTo>
                  <a:lnTo>
                    <a:pt x="9332445" y="4064981"/>
                  </a:lnTo>
                  <a:cubicBezTo>
                    <a:pt x="9333836" y="4052370"/>
                    <a:pt x="9334880" y="4036888"/>
                    <a:pt x="9336173" y="4018676"/>
                  </a:cubicBezTo>
                  <a:lnTo>
                    <a:pt x="9340199" y="3965171"/>
                  </a:lnTo>
                  <a:cubicBezTo>
                    <a:pt x="9345071" y="3899806"/>
                    <a:pt x="9347358" y="3832983"/>
                    <a:pt x="9347557" y="3765972"/>
                  </a:cubicBezTo>
                  <a:cubicBezTo>
                    <a:pt x="9347656" y="3732420"/>
                    <a:pt x="9347209" y="3698773"/>
                    <a:pt x="9346364" y="3664938"/>
                  </a:cubicBezTo>
                  <a:lnTo>
                    <a:pt x="9344921" y="3615243"/>
                  </a:lnTo>
                  <a:lnTo>
                    <a:pt x="9344524" y="3603526"/>
                  </a:lnTo>
                  <a:lnTo>
                    <a:pt x="9343728" y="3590774"/>
                  </a:lnTo>
                  <a:lnTo>
                    <a:pt x="9342188" y="3565268"/>
                  </a:lnTo>
                  <a:lnTo>
                    <a:pt x="9339056" y="3514256"/>
                  </a:lnTo>
                  <a:cubicBezTo>
                    <a:pt x="9337914" y="3497221"/>
                    <a:pt x="9335874" y="3480138"/>
                    <a:pt x="9334334" y="3463057"/>
                  </a:cubicBezTo>
                  <a:lnTo>
                    <a:pt x="9329363" y="3411810"/>
                  </a:lnTo>
                  <a:lnTo>
                    <a:pt x="9328319" y="3400657"/>
                  </a:lnTo>
                  <a:lnTo>
                    <a:pt x="9327177" y="3390116"/>
                  </a:lnTo>
                  <a:lnTo>
                    <a:pt x="9324293" y="3366774"/>
                  </a:lnTo>
                  <a:lnTo>
                    <a:pt x="9320763" y="3340329"/>
                  </a:lnTo>
                  <a:lnTo>
                    <a:pt x="9317184" y="3311245"/>
                  </a:lnTo>
                  <a:cubicBezTo>
                    <a:pt x="9315594" y="3296893"/>
                    <a:pt x="9313506" y="3282306"/>
                    <a:pt x="9311021" y="3266211"/>
                  </a:cubicBezTo>
                  <a:lnTo>
                    <a:pt x="9302719" y="3215717"/>
                  </a:lnTo>
                  <a:cubicBezTo>
                    <a:pt x="9299936" y="3199059"/>
                    <a:pt x="9297003" y="3182400"/>
                    <a:pt x="9293970" y="3165789"/>
                  </a:cubicBezTo>
                  <a:cubicBezTo>
                    <a:pt x="9281891" y="3099295"/>
                    <a:pt x="9267674" y="3033084"/>
                    <a:pt x="9252065" y="2967107"/>
                  </a:cubicBezTo>
                  <a:cubicBezTo>
                    <a:pt x="9244261" y="2934167"/>
                    <a:pt x="9235959" y="2901273"/>
                    <a:pt x="9227211" y="2868473"/>
                  </a:cubicBezTo>
                  <a:lnTo>
                    <a:pt x="9220699" y="2844426"/>
                  </a:lnTo>
                  <a:lnTo>
                    <a:pt x="9213740" y="2820191"/>
                  </a:lnTo>
                  <a:cubicBezTo>
                    <a:pt x="9209216" y="2804049"/>
                    <a:pt x="9204345" y="2787768"/>
                    <a:pt x="9199374" y="2771438"/>
                  </a:cubicBezTo>
                  <a:cubicBezTo>
                    <a:pt x="9159855" y="2641086"/>
                    <a:pt x="9114272" y="2512099"/>
                    <a:pt x="9061829" y="2385418"/>
                  </a:cubicBezTo>
                  <a:cubicBezTo>
                    <a:pt x="9035582" y="2322077"/>
                    <a:pt x="9008043" y="2259160"/>
                    <a:pt x="8978865" y="2196855"/>
                  </a:cubicBezTo>
                  <a:lnTo>
                    <a:pt x="8956694" y="2150219"/>
                  </a:lnTo>
                  <a:lnTo>
                    <a:pt x="8934176" y="2103914"/>
                  </a:lnTo>
                  <a:cubicBezTo>
                    <a:pt x="8918915" y="2073091"/>
                    <a:pt x="8903157" y="2042032"/>
                    <a:pt x="8887151" y="2011350"/>
                  </a:cubicBezTo>
                  <a:cubicBezTo>
                    <a:pt x="8854988" y="1949891"/>
                    <a:pt x="8822082" y="1888810"/>
                    <a:pt x="8787533" y="1828527"/>
                  </a:cubicBezTo>
                  <a:lnTo>
                    <a:pt x="8761485" y="1783398"/>
                  </a:lnTo>
                  <a:lnTo>
                    <a:pt x="8734791" y="1737893"/>
                  </a:lnTo>
                  <a:cubicBezTo>
                    <a:pt x="8717047" y="1707823"/>
                    <a:pt x="8699200" y="1678363"/>
                    <a:pt x="8680808" y="1648812"/>
                  </a:cubicBezTo>
                  <a:cubicBezTo>
                    <a:pt x="8644322" y="1589658"/>
                    <a:pt x="8606194" y="1531118"/>
                    <a:pt x="8567024" y="1472906"/>
                  </a:cubicBezTo>
                  <a:lnTo>
                    <a:pt x="8537446" y="1429330"/>
                  </a:lnTo>
                  <a:lnTo>
                    <a:pt x="8507423" y="1385896"/>
                  </a:lnTo>
                  <a:cubicBezTo>
                    <a:pt x="8487390" y="1357284"/>
                    <a:pt x="8467158" y="1328719"/>
                    <a:pt x="8446529" y="1300295"/>
                  </a:cubicBezTo>
                  <a:cubicBezTo>
                    <a:pt x="8405271" y="1243496"/>
                    <a:pt x="8362718" y="1187120"/>
                    <a:pt x="8319224" y="1131026"/>
                  </a:cubicBezTo>
                  <a:lnTo>
                    <a:pt x="8286366" y="1089050"/>
                  </a:lnTo>
                  <a:lnTo>
                    <a:pt x="8270161" y="1068439"/>
                  </a:lnTo>
                  <a:lnTo>
                    <a:pt x="8253856" y="1048156"/>
                  </a:lnTo>
                  <a:cubicBezTo>
                    <a:pt x="8231636" y="1020675"/>
                    <a:pt x="8209117" y="993381"/>
                    <a:pt x="8186352" y="966275"/>
                  </a:cubicBezTo>
                  <a:cubicBezTo>
                    <a:pt x="8140917" y="911922"/>
                    <a:pt x="8094240" y="858417"/>
                    <a:pt x="8046768" y="805429"/>
                  </a:cubicBezTo>
                  <a:lnTo>
                    <a:pt x="8010927" y="765853"/>
                  </a:lnTo>
                  <a:lnTo>
                    <a:pt x="7974788" y="726653"/>
                  </a:lnTo>
                  <a:cubicBezTo>
                    <a:pt x="7950382" y="700489"/>
                    <a:pt x="7925824" y="674465"/>
                    <a:pt x="7901070" y="648724"/>
                  </a:cubicBezTo>
                  <a:cubicBezTo>
                    <a:pt x="7851510" y="597289"/>
                    <a:pt x="7801404" y="546514"/>
                    <a:pt x="7750054" y="497008"/>
                  </a:cubicBezTo>
                  <a:cubicBezTo>
                    <a:pt x="7698902" y="447644"/>
                    <a:pt x="7645913" y="398938"/>
                    <a:pt x="7592277" y="351221"/>
                  </a:cubicBezTo>
                  <a:cubicBezTo>
                    <a:pt x="7484856" y="255786"/>
                    <a:pt x="7373308" y="164304"/>
                    <a:pt x="7257734" y="76964"/>
                  </a:cubicBezTo>
                  <a:close/>
                  <a:moveTo>
                    <a:pt x="1886601" y="0"/>
                  </a:moveTo>
                  <a:lnTo>
                    <a:pt x="2292926" y="0"/>
                  </a:lnTo>
                  <a:lnTo>
                    <a:pt x="2135542" y="117781"/>
                  </a:lnTo>
                  <a:cubicBezTo>
                    <a:pt x="2078998" y="162280"/>
                    <a:pt x="2023659" y="208045"/>
                    <a:pt x="1969576" y="254986"/>
                  </a:cubicBezTo>
                  <a:cubicBezTo>
                    <a:pt x="1861309" y="348820"/>
                    <a:pt x="1758064" y="447314"/>
                    <a:pt x="1659938" y="549855"/>
                  </a:cubicBezTo>
                  <a:cubicBezTo>
                    <a:pt x="1266987" y="960346"/>
                    <a:pt x="953820" y="1431495"/>
                    <a:pt x="729383" y="1936480"/>
                  </a:cubicBezTo>
                  <a:cubicBezTo>
                    <a:pt x="673260" y="2062362"/>
                    <a:pt x="622855" y="2190972"/>
                    <a:pt x="578465" y="2320807"/>
                  </a:cubicBezTo>
                  <a:cubicBezTo>
                    <a:pt x="534125" y="2450687"/>
                    <a:pt x="496147" y="2582216"/>
                    <a:pt x="465080" y="2714875"/>
                  </a:cubicBezTo>
                  <a:cubicBezTo>
                    <a:pt x="449769" y="2780991"/>
                    <a:pt x="435850" y="2848191"/>
                    <a:pt x="423820" y="2915436"/>
                  </a:cubicBezTo>
                  <a:cubicBezTo>
                    <a:pt x="411840" y="2982731"/>
                    <a:pt x="401054" y="3050260"/>
                    <a:pt x="392355" y="3118071"/>
                  </a:cubicBezTo>
                  <a:cubicBezTo>
                    <a:pt x="374509" y="3253646"/>
                    <a:pt x="363424" y="3389880"/>
                    <a:pt x="358801" y="3526915"/>
                  </a:cubicBezTo>
                  <a:cubicBezTo>
                    <a:pt x="349009" y="3800843"/>
                    <a:pt x="366357" y="4075570"/>
                    <a:pt x="410350" y="4348226"/>
                  </a:cubicBezTo>
                  <a:cubicBezTo>
                    <a:pt x="421286" y="4416132"/>
                    <a:pt x="434209" y="4483660"/>
                    <a:pt x="449022" y="4551049"/>
                  </a:cubicBezTo>
                  <a:cubicBezTo>
                    <a:pt x="463737" y="4618436"/>
                    <a:pt x="480389" y="4685588"/>
                    <a:pt x="498882" y="4752365"/>
                  </a:cubicBezTo>
                  <a:cubicBezTo>
                    <a:pt x="517373" y="4819141"/>
                    <a:pt x="537704" y="4885635"/>
                    <a:pt x="559775" y="4951657"/>
                  </a:cubicBezTo>
                  <a:cubicBezTo>
                    <a:pt x="581946" y="5017775"/>
                    <a:pt x="605358" y="5083375"/>
                    <a:pt x="631406" y="5147986"/>
                  </a:cubicBezTo>
                  <a:cubicBezTo>
                    <a:pt x="734055" y="5407608"/>
                    <a:pt x="865188" y="5658570"/>
                    <a:pt x="1023461" y="5893957"/>
                  </a:cubicBezTo>
                  <a:cubicBezTo>
                    <a:pt x="1181487" y="6129578"/>
                    <a:pt x="1367051" y="6349247"/>
                    <a:pt x="1575880" y="6547646"/>
                  </a:cubicBezTo>
                  <a:cubicBezTo>
                    <a:pt x="1680269" y="6646916"/>
                    <a:pt x="1790338" y="6740939"/>
                    <a:pt x="1905228" y="6829468"/>
                  </a:cubicBezTo>
                  <a:lnTo>
                    <a:pt x="1944230" y="6858000"/>
                  </a:lnTo>
                  <a:lnTo>
                    <a:pt x="1372541" y="6858000"/>
                  </a:lnTo>
                  <a:lnTo>
                    <a:pt x="1115251" y="6590005"/>
                  </a:lnTo>
                  <a:cubicBezTo>
                    <a:pt x="418530" y="5790792"/>
                    <a:pt x="0" y="4766182"/>
                    <a:pt x="0" y="3649031"/>
                  </a:cubicBezTo>
                  <a:cubicBezTo>
                    <a:pt x="0" y="2212695"/>
                    <a:pt x="691856" y="929334"/>
                    <a:pt x="1777294" y="8131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4" name="Freeform: Shape 62">
              <a:extLst>
                <a:ext uri="{FF2B5EF4-FFF2-40B4-BE49-F238E27FC236}">
                  <a16:creationId xmlns:a16="http://schemas.microsoft.com/office/drawing/2014/main" id="{82B0ED5C-927D-4C5F-8F27-1B403820B9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3402" y="36937"/>
              <a:ext cx="9767847" cy="6858000"/>
            </a:xfrm>
            <a:custGeom>
              <a:avLst/>
              <a:gdLst>
                <a:gd name="connsiteX0" fmla="*/ 7145704 w 9767847"/>
                <a:gd name="connsiteY0" fmla="*/ 0 h 6858000"/>
                <a:gd name="connsiteX1" fmla="*/ 7875738 w 9767847"/>
                <a:gd name="connsiteY1" fmla="*/ 0 h 6858000"/>
                <a:gd name="connsiteX2" fmla="*/ 7990553 w 9767847"/>
                <a:gd name="connsiteY2" fmla="*/ 85415 h 6858000"/>
                <a:gd name="connsiteX3" fmla="*/ 9767847 w 9767847"/>
                <a:gd name="connsiteY3" fmla="*/ 3653129 h 6858000"/>
                <a:gd name="connsiteX4" fmla="*/ 8652597 w 9767847"/>
                <a:gd name="connsiteY4" fmla="*/ 6594103 h 6858000"/>
                <a:gd name="connsiteX5" fmla="*/ 8399240 w 9767847"/>
                <a:gd name="connsiteY5" fmla="*/ 6858000 h 6858000"/>
                <a:gd name="connsiteX6" fmla="*/ 6766926 w 9767847"/>
                <a:gd name="connsiteY6" fmla="*/ 6858000 h 6858000"/>
                <a:gd name="connsiteX7" fmla="*/ 6804586 w 9767847"/>
                <a:gd name="connsiteY7" fmla="*/ 6821201 h 6858000"/>
                <a:gd name="connsiteX8" fmla="*/ 6881735 w 9767847"/>
                <a:gd name="connsiteY8" fmla="*/ 6745295 h 6858000"/>
                <a:gd name="connsiteX9" fmla="*/ 6958883 w 9767847"/>
                <a:gd name="connsiteY9" fmla="*/ 6668920 h 6858000"/>
                <a:gd name="connsiteX10" fmla="*/ 7267925 w 9767847"/>
                <a:gd name="connsiteY10" fmla="*/ 6359792 h 6858000"/>
                <a:gd name="connsiteX11" fmla="*/ 7424360 w 9767847"/>
                <a:gd name="connsiteY11" fmla="*/ 6204783 h 6858000"/>
                <a:gd name="connsiteX12" fmla="*/ 7504938 w 9767847"/>
                <a:gd name="connsiteY12" fmla="*/ 6126806 h 6858000"/>
                <a:gd name="connsiteX13" fmla="*/ 7546396 w 9767847"/>
                <a:gd name="connsiteY13" fmla="*/ 6087795 h 6858000"/>
                <a:gd name="connsiteX14" fmla="*/ 7588002 w 9767847"/>
                <a:gd name="connsiteY14" fmla="*/ 6049630 h 6858000"/>
                <a:gd name="connsiteX15" fmla="*/ 7631000 w 9767847"/>
                <a:gd name="connsiteY15" fmla="*/ 6010807 h 6858000"/>
                <a:gd name="connsiteX16" fmla="*/ 7675440 w 9767847"/>
                <a:gd name="connsiteY16" fmla="*/ 5972407 h 6858000"/>
                <a:gd name="connsiteX17" fmla="*/ 7720626 w 9767847"/>
                <a:gd name="connsiteY17" fmla="*/ 5934949 h 6858000"/>
                <a:gd name="connsiteX18" fmla="*/ 7766458 w 9767847"/>
                <a:gd name="connsiteY18" fmla="*/ 5898432 h 6858000"/>
                <a:gd name="connsiteX19" fmla="*/ 7955254 w 9767847"/>
                <a:gd name="connsiteY19" fmla="*/ 5760926 h 6858000"/>
                <a:gd name="connsiteX20" fmla="*/ 8352678 w 9767847"/>
                <a:gd name="connsiteY20" fmla="*/ 5521728 h 6858000"/>
                <a:gd name="connsiteX21" fmla="*/ 8451350 w 9767847"/>
                <a:gd name="connsiteY21" fmla="*/ 5469352 h 6858000"/>
                <a:gd name="connsiteX22" fmla="*/ 8548532 w 9767847"/>
                <a:gd name="connsiteY22" fmla="*/ 5417493 h 6858000"/>
                <a:gd name="connsiteX23" fmla="*/ 8729473 w 9767847"/>
                <a:gd name="connsiteY23" fmla="*/ 5314059 h 6858000"/>
                <a:gd name="connsiteX24" fmla="*/ 8770781 w 9767847"/>
                <a:gd name="connsiteY24" fmla="*/ 5287330 h 6858000"/>
                <a:gd name="connsiteX25" fmla="*/ 8790964 w 9767847"/>
                <a:gd name="connsiteY25" fmla="*/ 5273590 h 6858000"/>
                <a:gd name="connsiteX26" fmla="*/ 8810499 w 9767847"/>
                <a:gd name="connsiteY26" fmla="*/ 5259801 h 6858000"/>
                <a:gd name="connsiteX27" fmla="*/ 8883571 w 9767847"/>
                <a:gd name="connsiteY27" fmla="*/ 5202577 h 6858000"/>
                <a:gd name="connsiteX28" fmla="*/ 9006651 w 9767847"/>
                <a:gd name="connsiteY28" fmla="*/ 5074625 h 6858000"/>
                <a:gd name="connsiteX29" fmla="*/ 9033494 w 9767847"/>
                <a:gd name="connsiteY29" fmla="*/ 5038203 h 6858000"/>
                <a:gd name="connsiteX30" fmla="*/ 9040305 w 9767847"/>
                <a:gd name="connsiteY30" fmla="*/ 5028649 h 6858000"/>
                <a:gd name="connsiteX31" fmla="*/ 9046568 w 9767847"/>
                <a:gd name="connsiteY31" fmla="*/ 5019379 h 6858000"/>
                <a:gd name="connsiteX32" fmla="*/ 9058846 w 9767847"/>
                <a:gd name="connsiteY32" fmla="*/ 5000743 h 6858000"/>
                <a:gd name="connsiteX33" fmla="*/ 9104529 w 9767847"/>
                <a:gd name="connsiteY33" fmla="*/ 4922203 h 6858000"/>
                <a:gd name="connsiteX34" fmla="*/ 9181081 w 9767847"/>
                <a:gd name="connsiteY34" fmla="*/ 4748792 h 6858000"/>
                <a:gd name="connsiteX35" fmla="*/ 9240731 w 9767847"/>
                <a:gd name="connsiteY35" fmla="*/ 4561970 h 6858000"/>
                <a:gd name="connsiteX36" fmla="*/ 9265388 w 9767847"/>
                <a:gd name="connsiteY36" fmla="*/ 4465171 h 6858000"/>
                <a:gd name="connsiteX37" fmla="*/ 9276571 w 9767847"/>
                <a:gd name="connsiteY37" fmla="*/ 4416041 h 6858000"/>
                <a:gd name="connsiteX38" fmla="*/ 9281841 w 9767847"/>
                <a:gd name="connsiteY38" fmla="*/ 4391477 h 6858000"/>
                <a:gd name="connsiteX39" fmla="*/ 9286513 w 9767847"/>
                <a:gd name="connsiteY39" fmla="*/ 4368936 h 6858000"/>
                <a:gd name="connsiteX40" fmla="*/ 9296754 w 9767847"/>
                <a:gd name="connsiteY40" fmla="*/ 4316136 h 6858000"/>
                <a:gd name="connsiteX41" fmla="*/ 9301029 w 9767847"/>
                <a:gd name="connsiteY41" fmla="*/ 4293172 h 6858000"/>
                <a:gd name="connsiteX42" fmla="*/ 9302818 w 9767847"/>
                <a:gd name="connsiteY42" fmla="*/ 4282679 h 6858000"/>
                <a:gd name="connsiteX43" fmla="*/ 9304658 w 9767847"/>
                <a:gd name="connsiteY43" fmla="*/ 4270914 h 6858000"/>
                <a:gd name="connsiteX44" fmla="*/ 9312810 w 9767847"/>
                <a:gd name="connsiteY44" fmla="*/ 4220043 h 6858000"/>
                <a:gd name="connsiteX45" fmla="*/ 9316887 w 9767847"/>
                <a:gd name="connsiteY45" fmla="*/ 4194584 h 6858000"/>
                <a:gd name="connsiteX46" fmla="*/ 9318923 w 9767847"/>
                <a:gd name="connsiteY46" fmla="*/ 4181878 h 6858000"/>
                <a:gd name="connsiteX47" fmla="*/ 9320515 w 9767847"/>
                <a:gd name="connsiteY47" fmla="*/ 4168984 h 6858000"/>
                <a:gd name="connsiteX48" fmla="*/ 9332445 w 9767847"/>
                <a:gd name="connsiteY48" fmla="*/ 4069079 h 6858000"/>
                <a:gd name="connsiteX49" fmla="*/ 9336173 w 9767847"/>
                <a:gd name="connsiteY49" fmla="*/ 4022774 h 6858000"/>
                <a:gd name="connsiteX50" fmla="*/ 9340199 w 9767847"/>
                <a:gd name="connsiteY50" fmla="*/ 3969269 h 6858000"/>
                <a:gd name="connsiteX51" fmla="*/ 9347557 w 9767847"/>
                <a:gd name="connsiteY51" fmla="*/ 3770070 h 6858000"/>
                <a:gd name="connsiteX52" fmla="*/ 9346364 w 9767847"/>
                <a:gd name="connsiteY52" fmla="*/ 3669036 h 6858000"/>
                <a:gd name="connsiteX53" fmla="*/ 9344921 w 9767847"/>
                <a:gd name="connsiteY53" fmla="*/ 3619341 h 6858000"/>
                <a:gd name="connsiteX54" fmla="*/ 9344524 w 9767847"/>
                <a:gd name="connsiteY54" fmla="*/ 3607624 h 6858000"/>
                <a:gd name="connsiteX55" fmla="*/ 9343728 w 9767847"/>
                <a:gd name="connsiteY55" fmla="*/ 3594872 h 6858000"/>
                <a:gd name="connsiteX56" fmla="*/ 9342188 w 9767847"/>
                <a:gd name="connsiteY56" fmla="*/ 3569366 h 6858000"/>
                <a:gd name="connsiteX57" fmla="*/ 9339056 w 9767847"/>
                <a:gd name="connsiteY57" fmla="*/ 3518354 h 6858000"/>
                <a:gd name="connsiteX58" fmla="*/ 9334334 w 9767847"/>
                <a:gd name="connsiteY58" fmla="*/ 3467155 h 6858000"/>
                <a:gd name="connsiteX59" fmla="*/ 9329363 w 9767847"/>
                <a:gd name="connsiteY59" fmla="*/ 3415908 h 6858000"/>
                <a:gd name="connsiteX60" fmla="*/ 9328319 w 9767847"/>
                <a:gd name="connsiteY60" fmla="*/ 3404755 h 6858000"/>
                <a:gd name="connsiteX61" fmla="*/ 9327177 w 9767847"/>
                <a:gd name="connsiteY61" fmla="*/ 3394214 h 6858000"/>
                <a:gd name="connsiteX62" fmla="*/ 9324293 w 9767847"/>
                <a:gd name="connsiteY62" fmla="*/ 3370872 h 6858000"/>
                <a:gd name="connsiteX63" fmla="*/ 9320763 w 9767847"/>
                <a:gd name="connsiteY63" fmla="*/ 3344427 h 6858000"/>
                <a:gd name="connsiteX64" fmla="*/ 9317184 w 9767847"/>
                <a:gd name="connsiteY64" fmla="*/ 3315343 h 6858000"/>
                <a:gd name="connsiteX65" fmla="*/ 9311021 w 9767847"/>
                <a:gd name="connsiteY65" fmla="*/ 3270309 h 6858000"/>
                <a:gd name="connsiteX66" fmla="*/ 9302719 w 9767847"/>
                <a:gd name="connsiteY66" fmla="*/ 3219815 h 6858000"/>
                <a:gd name="connsiteX67" fmla="*/ 9293970 w 9767847"/>
                <a:gd name="connsiteY67" fmla="*/ 3169887 h 6858000"/>
                <a:gd name="connsiteX68" fmla="*/ 9252065 w 9767847"/>
                <a:gd name="connsiteY68" fmla="*/ 2971205 h 6858000"/>
                <a:gd name="connsiteX69" fmla="*/ 9227211 w 9767847"/>
                <a:gd name="connsiteY69" fmla="*/ 2872571 h 6858000"/>
                <a:gd name="connsiteX70" fmla="*/ 9220699 w 9767847"/>
                <a:gd name="connsiteY70" fmla="*/ 2848524 h 6858000"/>
                <a:gd name="connsiteX71" fmla="*/ 9213740 w 9767847"/>
                <a:gd name="connsiteY71" fmla="*/ 2824289 h 6858000"/>
                <a:gd name="connsiteX72" fmla="*/ 9199374 w 9767847"/>
                <a:gd name="connsiteY72" fmla="*/ 2775536 h 6858000"/>
                <a:gd name="connsiteX73" fmla="*/ 9061829 w 9767847"/>
                <a:gd name="connsiteY73" fmla="*/ 2389515 h 6858000"/>
                <a:gd name="connsiteX74" fmla="*/ 8978865 w 9767847"/>
                <a:gd name="connsiteY74" fmla="*/ 2200953 h 6858000"/>
                <a:gd name="connsiteX75" fmla="*/ 8956694 w 9767847"/>
                <a:gd name="connsiteY75" fmla="*/ 2154317 h 6858000"/>
                <a:gd name="connsiteX76" fmla="*/ 8934176 w 9767847"/>
                <a:gd name="connsiteY76" fmla="*/ 2108012 h 6858000"/>
                <a:gd name="connsiteX77" fmla="*/ 8887151 w 9767847"/>
                <a:gd name="connsiteY77" fmla="*/ 2015448 h 6858000"/>
                <a:gd name="connsiteX78" fmla="*/ 8787533 w 9767847"/>
                <a:gd name="connsiteY78" fmla="*/ 1832625 h 6858000"/>
                <a:gd name="connsiteX79" fmla="*/ 8761485 w 9767847"/>
                <a:gd name="connsiteY79" fmla="*/ 1787496 h 6858000"/>
                <a:gd name="connsiteX80" fmla="*/ 8734791 w 9767847"/>
                <a:gd name="connsiteY80" fmla="*/ 1741991 h 6858000"/>
                <a:gd name="connsiteX81" fmla="*/ 8680808 w 9767847"/>
                <a:gd name="connsiteY81" fmla="*/ 1652910 h 6858000"/>
                <a:gd name="connsiteX82" fmla="*/ 8567024 w 9767847"/>
                <a:gd name="connsiteY82" fmla="*/ 1477004 h 6858000"/>
                <a:gd name="connsiteX83" fmla="*/ 8537446 w 9767847"/>
                <a:gd name="connsiteY83" fmla="*/ 1433428 h 6858000"/>
                <a:gd name="connsiteX84" fmla="*/ 8507423 w 9767847"/>
                <a:gd name="connsiteY84" fmla="*/ 1389994 h 6858000"/>
                <a:gd name="connsiteX85" fmla="*/ 8446529 w 9767847"/>
                <a:gd name="connsiteY85" fmla="*/ 1304393 h 6858000"/>
                <a:gd name="connsiteX86" fmla="*/ 8319224 w 9767847"/>
                <a:gd name="connsiteY86" fmla="*/ 1135124 h 6858000"/>
                <a:gd name="connsiteX87" fmla="*/ 8286366 w 9767847"/>
                <a:gd name="connsiteY87" fmla="*/ 1093148 h 6858000"/>
                <a:gd name="connsiteX88" fmla="*/ 8270161 w 9767847"/>
                <a:gd name="connsiteY88" fmla="*/ 1072538 h 6858000"/>
                <a:gd name="connsiteX89" fmla="*/ 8253856 w 9767847"/>
                <a:gd name="connsiteY89" fmla="*/ 1052254 h 6858000"/>
                <a:gd name="connsiteX90" fmla="*/ 8186352 w 9767847"/>
                <a:gd name="connsiteY90" fmla="*/ 970373 h 6858000"/>
                <a:gd name="connsiteX91" fmla="*/ 8046768 w 9767847"/>
                <a:gd name="connsiteY91" fmla="*/ 809527 h 6858000"/>
                <a:gd name="connsiteX92" fmla="*/ 8010927 w 9767847"/>
                <a:gd name="connsiteY92" fmla="*/ 769951 h 6858000"/>
                <a:gd name="connsiteX93" fmla="*/ 7974788 w 9767847"/>
                <a:gd name="connsiteY93" fmla="*/ 730751 h 6858000"/>
                <a:gd name="connsiteX94" fmla="*/ 7901070 w 9767847"/>
                <a:gd name="connsiteY94" fmla="*/ 652823 h 6858000"/>
                <a:gd name="connsiteX95" fmla="*/ 7750054 w 9767847"/>
                <a:gd name="connsiteY95" fmla="*/ 501106 h 6858000"/>
                <a:gd name="connsiteX96" fmla="*/ 7592277 w 9767847"/>
                <a:gd name="connsiteY96" fmla="*/ 355319 h 6858000"/>
                <a:gd name="connsiteX97" fmla="*/ 7257734 w 9767847"/>
                <a:gd name="connsiteY97" fmla="*/ 81062 h 6858000"/>
                <a:gd name="connsiteX98" fmla="*/ 1892109 w 9767847"/>
                <a:gd name="connsiteY98" fmla="*/ 0 h 6858000"/>
                <a:gd name="connsiteX99" fmla="*/ 2298402 w 9767847"/>
                <a:gd name="connsiteY99" fmla="*/ 0 h 6858000"/>
                <a:gd name="connsiteX100" fmla="*/ 2135542 w 9767847"/>
                <a:gd name="connsiteY100" fmla="*/ 121879 h 6858000"/>
                <a:gd name="connsiteX101" fmla="*/ 1969576 w 9767847"/>
                <a:gd name="connsiteY101" fmla="*/ 259084 h 6858000"/>
                <a:gd name="connsiteX102" fmla="*/ 1659938 w 9767847"/>
                <a:gd name="connsiteY102" fmla="*/ 553953 h 6858000"/>
                <a:gd name="connsiteX103" fmla="*/ 729383 w 9767847"/>
                <a:gd name="connsiteY103" fmla="*/ 1940578 h 6858000"/>
                <a:gd name="connsiteX104" fmla="*/ 578465 w 9767847"/>
                <a:gd name="connsiteY104" fmla="*/ 2324905 h 6858000"/>
                <a:gd name="connsiteX105" fmla="*/ 465080 w 9767847"/>
                <a:gd name="connsiteY105" fmla="*/ 2718973 h 6858000"/>
                <a:gd name="connsiteX106" fmla="*/ 423820 w 9767847"/>
                <a:gd name="connsiteY106" fmla="*/ 2919535 h 6858000"/>
                <a:gd name="connsiteX107" fmla="*/ 392355 w 9767847"/>
                <a:gd name="connsiteY107" fmla="*/ 3122169 h 6858000"/>
                <a:gd name="connsiteX108" fmla="*/ 358801 w 9767847"/>
                <a:gd name="connsiteY108" fmla="*/ 3531013 h 6858000"/>
                <a:gd name="connsiteX109" fmla="*/ 410350 w 9767847"/>
                <a:gd name="connsiteY109" fmla="*/ 4352324 h 6858000"/>
                <a:gd name="connsiteX110" fmla="*/ 449022 w 9767847"/>
                <a:gd name="connsiteY110" fmla="*/ 4555147 h 6858000"/>
                <a:gd name="connsiteX111" fmla="*/ 498882 w 9767847"/>
                <a:gd name="connsiteY111" fmla="*/ 4756463 h 6858000"/>
                <a:gd name="connsiteX112" fmla="*/ 559775 w 9767847"/>
                <a:gd name="connsiteY112" fmla="*/ 4955755 h 6858000"/>
                <a:gd name="connsiteX113" fmla="*/ 631406 w 9767847"/>
                <a:gd name="connsiteY113" fmla="*/ 5152084 h 6858000"/>
                <a:gd name="connsiteX114" fmla="*/ 1023461 w 9767847"/>
                <a:gd name="connsiteY114" fmla="*/ 5898055 h 6858000"/>
                <a:gd name="connsiteX115" fmla="*/ 1575880 w 9767847"/>
                <a:gd name="connsiteY115" fmla="*/ 6551744 h 6858000"/>
                <a:gd name="connsiteX116" fmla="*/ 1905228 w 9767847"/>
                <a:gd name="connsiteY116" fmla="*/ 6833566 h 6858000"/>
                <a:gd name="connsiteX117" fmla="*/ 1938629 w 9767847"/>
                <a:gd name="connsiteY117" fmla="*/ 6858000 h 6858000"/>
                <a:gd name="connsiteX118" fmla="*/ 1368607 w 9767847"/>
                <a:gd name="connsiteY118" fmla="*/ 6858000 h 6858000"/>
                <a:gd name="connsiteX119" fmla="*/ 1115251 w 9767847"/>
                <a:gd name="connsiteY119" fmla="*/ 6594103 h 6858000"/>
                <a:gd name="connsiteX120" fmla="*/ 0 w 9767847"/>
                <a:gd name="connsiteY120" fmla="*/ 3653129 h 6858000"/>
                <a:gd name="connsiteX121" fmla="*/ 1777294 w 9767847"/>
                <a:gd name="connsiteY121" fmla="*/ 854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767847" h="6858000">
                  <a:moveTo>
                    <a:pt x="7145704" y="0"/>
                  </a:moveTo>
                  <a:lnTo>
                    <a:pt x="7875738" y="0"/>
                  </a:lnTo>
                  <a:lnTo>
                    <a:pt x="7990553" y="85415"/>
                  </a:lnTo>
                  <a:cubicBezTo>
                    <a:pt x="9075991" y="933432"/>
                    <a:pt x="9767847" y="2216793"/>
                    <a:pt x="9767847" y="3653129"/>
                  </a:cubicBezTo>
                  <a:cubicBezTo>
                    <a:pt x="9767847" y="4770280"/>
                    <a:pt x="9349317" y="5794890"/>
                    <a:pt x="8652597" y="6594103"/>
                  </a:cubicBezTo>
                  <a:lnTo>
                    <a:pt x="8399240" y="6858000"/>
                  </a:lnTo>
                  <a:lnTo>
                    <a:pt x="6766926" y="6858000"/>
                  </a:lnTo>
                  <a:lnTo>
                    <a:pt x="6804586" y="6821201"/>
                  </a:lnTo>
                  <a:lnTo>
                    <a:pt x="6881735" y="6745295"/>
                  </a:lnTo>
                  <a:cubicBezTo>
                    <a:pt x="6907435" y="6719979"/>
                    <a:pt x="6933134" y="6694896"/>
                    <a:pt x="6958883" y="6668920"/>
                  </a:cubicBezTo>
                  <a:lnTo>
                    <a:pt x="7267925" y="6359792"/>
                  </a:lnTo>
                  <a:lnTo>
                    <a:pt x="7424360" y="6204783"/>
                  </a:lnTo>
                  <a:cubicBezTo>
                    <a:pt x="7450754" y="6178900"/>
                    <a:pt x="7477598" y="6152829"/>
                    <a:pt x="7504938" y="6126806"/>
                  </a:cubicBezTo>
                  <a:lnTo>
                    <a:pt x="7546396" y="6087795"/>
                  </a:lnTo>
                  <a:cubicBezTo>
                    <a:pt x="7560264" y="6074901"/>
                    <a:pt x="7574780" y="6061630"/>
                    <a:pt x="7588002" y="6049630"/>
                  </a:cubicBezTo>
                  <a:lnTo>
                    <a:pt x="7631000" y="6010807"/>
                  </a:lnTo>
                  <a:lnTo>
                    <a:pt x="7675440" y="5972407"/>
                  </a:lnTo>
                  <a:cubicBezTo>
                    <a:pt x="7690404" y="5959796"/>
                    <a:pt x="7705564" y="5947419"/>
                    <a:pt x="7720626" y="5934949"/>
                  </a:cubicBezTo>
                  <a:cubicBezTo>
                    <a:pt x="7735738" y="5922525"/>
                    <a:pt x="7751197" y="5910619"/>
                    <a:pt x="7766458" y="5898432"/>
                  </a:cubicBezTo>
                  <a:cubicBezTo>
                    <a:pt x="7827949" y="5850290"/>
                    <a:pt x="7890979" y="5804597"/>
                    <a:pt x="7955254" y="5760926"/>
                  </a:cubicBezTo>
                  <a:cubicBezTo>
                    <a:pt x="8083800" y="5673632"/>
                    <a:pt x="8216872" y="5594434"/>
                    <a:pt x="8352678" y="5521728"/>
                  </a:cubicBezTo>
                  <a:lnTo>
                    <a:pt x="8451350" y="5469352"/>
                  </a:lnTo>
                  <a:lnTo>
                    <a:pt x="8548532" y="5417493"/>
                  </a:lnTo>
                  <a:cubicBezTo>
                    <a:pt x="8612110" y="5383188"/>
                    <a:pt x="8673251" y="5349306"/>
                    <a:pt x="8729473" y="5314059"/>
                  </a:cubicBezTo>
                  <a:cubicBezTo>
                    <a:pt x="8743591" y="5305213"/>
                    <a:pt x="8757161" y="5296459"/>
                    <a:pt x="8770781" y="5287330"/>
                  </a:cubicBezTo>
                  <a:cubicBezTo>
                    <a:pt x="8777591" y="5282765"/>
                    <a:pt x="8784451" y="5278201"/>
                    <a:pt x="8790964" y="5273590"/>
                  </a:cubicBezTo>
                  <a:cubicBezTo>
                    <a:pt x="8797574" y="5268977"/>
                    <a:pt x="8804235" y="5264412"/>
                    <a:pt x="8810499" y="5259801"/>
                  </a:cubicBezTo>
                  <a:cubicBezTo>
                    <a:pt x="8835999" y="5241401"/>
                    <a:pt x="8860407" y="5222389"/>
                    <a:pt x="8883571" y="5202577"/>
                  </a:cubicBezTo>
                  <a:cubicBezTo>
                    <a:pt x="8929900" y="5162954"/>
                    <a:pt x="8971258" y="5120413"/>
                    <a:pt x="9006651" y="5074625"/>
                  </a:cubicBezTo>
                  <a:cubicBezTo>
                    <a:pt x="9015351" y="5063426"/>
                    <a:pt x="9024398" y="5050955"/>
                    <a:pt x="9033494" y="5038203"/>
                  </a:cubicBezTo>
                  <a:lnTo>
                    <a:pt x="9040305" y="5028649"/>
                  </a:lnTo>
                  <a:lnTo>
                    <a:pt x="9046568" y="5019379"/>
                  </a:lnTo>
                  <a:cubicBezTo>
                    <a:pt x="9050743" y="5013261"/>
                    <a:pt x="9054819" y="5007050"/>
                    <a:pt x="9058846" y="5000743"/>
                  </a:cubicBezTo>
                  <a:cubicBezTo>
                    <a:pt x="9075002" y="4975615"/>
                    <a:pt x="9090212" y="4949403"/>
                    <a:pt x="9104529" y="4922203"/>
                  </a:cubicBezTo>
                  <a:cubicBezTo>
                    <a:pt x="9133211" y="4867850"/>
                    <a:pt x="9158313" y="4809545"/>
                    <a:pt x="9181081" y="4748792"/>
                  </a:cubicBezTo>
                  <a:cubicBezTo>
                    <a:pt x="9203748" y="4688276"/>
                    <a:pt x="9223383" y="4625876"/>
                    <a:pt x="9240731" y="4561970"/>
                  </a:cubicBezTo>
                  <a:cubicBezTo>
                    <a:pt x="9249481" y="4530064"/>
                    <a:pt x="9257682" y="4497782"/>
                    <a:pt x="9265388" y="4465171"/>
                  </a:cubicBezTo>
                  <a:cubicBezTo>
                    <a:pt x="9269215" y="4448842"/>
                    <a:pt x="9272943" y="4432465"/>
                    <a:pt x="9276571" y="4416041"/>
                  </a:cubicBezTo>
                  <a:lnTo>
                    <a:pt x="9281841" y="4391477"/>
                  </a:lnTo>
                  <a:lnTo>
                    <a:pt x="9286513" y="4368936"/>
                  </a:lnTo>
                  <a:lnTo>
                    <a:pt x="9296754" y="4316136"/>
                  </a:lnTo>
                  <a:lnTo>
                    <a:pt x="9301029" y="4293172"/>
                  </a:lnTo>
                  <a:lnTo>
                    <a:pt x="9302818" y="4282679"/>
                  </a:lnTo>
                  <a:lnTo>
                    <a:pt x="9304658" y="4270914"/>
                  </a:lnTo>
                  <a:lnTo>
                    <a:pt x="9312810" y="4220043"/>
                  </a:lnTo>
                  <a:lnTo>
                    <a:pt x="9316887" y="4194584"/>
                  </a:lnTo>
                  <a:lnTo>
                    <a:pt x="9318923" y="4181878"/>
                  </a:lnTo>
                  <a:cubicBezTo>
                    <a:pt x="9319570" y="4177644"/>
                    <a:pt x="9319969" y="4173267"/>
                    <a:pt x="9320515" y="4168984"/>
                  </a:cubicBezTo>
                  <a:lnTo>
                    <a:pt x="9332445" y="4069079"/>
                  </a:lnTo>
                  <a:cubicBezTo>
                    <a:pt x="9333836" y="4056468"/>
                    <a:pt x="9334880" y="4040986"/>
                    <a:pt x="9336173" y="4022774"/>
                  </a:cubicBezTo>
                  <a:lnTo>
                    <a:pt x="9340199" y="3969269"/>
                  </a:lnTo>
                  <a:cubicBezTo>
                    <a:pt x="9345071" y="3903904"/>
                    <a:pt x="9347358" y="3837081"/>
                    <a:pt x="9347557" y="3770070"/>
                  </a:cubicBezTo>
                  <a:cubicBezTo>
                    <a:pt x="9347656" y="3736518"/>
                    <a:pt x="9347209" y="3702871"/>
                    <a:pt x="9346364" y="3669036"/>
                  </a:cubicBezTo>
                  <a:lnTo>
                    <a:pt x="9344921" y="3619341"/>
                  </a:lnTo>
                  <a:lnTo>
                    <a:pt x="9344524" y="3607624"/>
                  </a:lnTo>
                  <a:lnTo>
                    <a:pt x="9343728" y="3594872"/>
                  </a:lnTo>
                  <a:lnTo>
                    <a:pt x="9342188" y="3569366"/>
                  </a:lnTo>
                  <a:lnTo>
                    <a:pt x="9339056" y="3518354"/>
                  </a:lnTo>
                  <a:cubicBezTo>
                    <a:pt x="9337914" y="3501319"/>
                    <a:pt x="9335874" y="3484236"/>
                    <a:pt x="9334334" y="3467155"/>
                  </a:cubicBezTo>
                  <a:lnTo>
                    <a:pt x="9329363" y="3415908"/>
                  </a:lnTo>
                  <a:lnTo>
                    <a:pt x="9328319" y="3404755"/>
                  </a:lnTo>
                  <a:lnTo>
                    <a:pt x="9327177" y="3394214"/>
                  </a:lnTo>
                  <a:lnTo>
                    <a:pt x="9324293" y="3370872"/>
                  </a:lnTo>
                  <a:lnTo>
                    <a:pt x="9320763" y="3344427"/>
                  </a:lnTo>
                  <a:lnTo>
                    <a:pt x="9317184" y="3315343"/>
                  </a:lnTo>
                  <a:cubicBezTo>
                    <a:pt x="9315594" y="3300991"/>
                    <a:pt x="9313506" y="3286404"/>
                    <a:pt x="9311021" y="3270309"/>
                  </a:cubicBezTo>
                  <a:lnTo>
                    <a:pt x="9302719" y="3219815"/>
                  </a:lnTo>
                  <a:cubicBezTo>
                    <a:pt x="9299936" y="3203157"/>
                    <a:pt x="9297003" y="3186498"/>
                    <a:pt x="9293970" y="3169887"/>
                  </a:cubicBezTo>
                  <a:cubicBezTo>
                    <a:pt x="9281891" y="3103393"/>
                    <a:pt x="9267674" y="3037182"/>
                    <a:pt x="9252065" y="2971205"/>
                  </a:cubicBezTo>
                  <a:cubicBezTo>
                    <a:pt x="9244261" y="2938265"/>
                    <a:pt x="9235959" y="2905371"/>
                    <a:pt x="9227211" y="2872571"/>
                  </a:cubicBezTo>
                  <a:lnTo>
                    <a:pt x="9220699" y="2848524"/>
                  </a:lnTo>
                  <a:lnTo>
                    <a:pt x="9213740" y="2824289"/>
                  </a:lnTo>
                  <a:cubicBezTo>
                    <a:pt x="9209216" y="2808147"/>
                    <a:pt x="9204345" y="2791866"/>
                    <a:pt x="9199374" y="2775536"/>
                  </a:cubicBezTo>
                  <a:cubicBezTo>
                    <a:pt x="9159855" y="2645184"/>
                    <a:pt x="9114272" y="2516197"/>
                    <a:pt x="9061829" y="2389515"/>
                  </a:cubicBezTo>
                  <a:cubicBezTo>
                    <a:pt x="9035582" y="2326175"/>
                    <a:pt x="9008043" y="2263258"/>
                    <a:pt x="8978865" y="2200953"/>
                  </a:cubicBezTo>
                  <a:lnTo>
                    <a:pt x="8956694" y="2154317"/>
                  </a:lnTo>
                  <a:lnTo>
                    <a:pt x="8934176" y="2108012"/>
                  </a:lnTo>
                  <a:cubicBezTo>
                    <a:pt x="8918915" y="2077189"/>
                    <a:pt x="8903157" y="2046130"/>
                    <a:pt x="8887151" y="2015448"/>
                  </a:cubicBezTo>
                  <a:cubicBezTo>
                    <a:pt x="8854988" y="1953989"/>
                    <a:pt x="8822082" y="1892908"/>
                    <a:pt x="8787533" y="1832625"/>
                  </a:cubicBezTo>
                  <a:lnTo>
                    <a:pt x="8761485" y="1787496"/>
                  </a:lnTo>
                  <a:lnTo>
                    <a:pt x="8734791" y="1741991"/>
                  </a:lnTo>
                  <a:cubicBezTo>
                    <a:pt x="8717047" y="1711921"/>
                    <a:pt x="8699200" y="1682461"/>
                    <a:pt x="8680808" y="1652910"/>
                  </a:cubicBezTo>
                  <a:cubicBezTo>
                    <a:pt x="8644322" y="1593756"/>
                    <a:pt x="8606194" y="1535216"/>
                    <a:pt x="8567024" y="1477004"/>
                  </a:cubicBezTo>
                  <a:lnTo>
                    <a:pt x="8537446" y="1433428"/>
                  </a:lnTo>
                  <a:lnTo>
                    <a:pt x="8507423" y="1389994"/>
                  </a:lnTo>
                  <a:cubicBezTo>
                    <a:pt x="8487390" y="1361382"/>
                    <a:pt x="8467158" y="1332817"/>
                    <a:pt x="8446529" y="1304393"/>
                  </a:cubicBezTo>
                  <a:cubicBezTo>
                    <a:pt x="8405271" y="1247595"/>
                    <a:pt x="8362718" y="1191218"/>
                    <a:pt x="8319224" y="1135124"/>
                  </a:cubicBezTo>
                  <a:lnTo>
                    <a:pt x="8286366" y="1093148"/>
                  </a:lnTo>
                  <a:lnTo>
                    <a:pt x="8270161" y="1072538"/>
                  </a:lnTo>
                  <a:lnTo>
                    <a:pt x="8253856" y="1052254"/>
                  </a:lnTo>
                  <a:cubicBezTo>
                    <a:pt x="8231636" y="1024773"/>
                    <a:pt x="8209117" y="997479"/>
                    <a:pt x="8186352" y="970373"/>
                  </a:cubicBezTo>
                  <a:cubicBezTo>
                    <a:pt x="8140917" y="916020"/>
                    <a:pt x="8094240" y="862515"/>
                    <a:pt x="8046768" y="809527"/>
                  </a:cubicBezTo>
                  <a:lnTo>
                    <a:pt x="8010927" y="769951"/>
                  </a:lnTo>
                  <a:lnTo>
                    <a:pt x="7974788" y="730751"/>
                  </a:lnTo>
                  <a:cubicBezTo>
                    <a:pt x="7950382" y="704587"/>
                    <a:pt x="7925824" y="678563"/>
                    <a:pt x="7901070" y="652823"/>
                  </a:cubicBezTo>
                  <a:cubicBezTo>
                    <a:pt x="7851510" y="601387"/>
                    <a:pt x="7801404" y="550612"/>
                    <a:pt x="7750054" y="501106"/>
                  </a:cubicBezTo>
                  <a:cubicBezTo>
                    <a:pt x="7698902" y="451742"/>
                    <a:pt x="7645913" y="403036"/>
                    <a:pt x="7592277" y="355319"/>
                  </a:cubicBezTo>
                  <a:cubicBezTo>
                    <a:pt x="7484856" y="259884"/>
                    <a:pt x="7373308" y="168402"/>
                    <a:pt x="7257734" y="81062"/>
                  </a:cubicBezTo>
                  <a:close/>
                  <a:moveTo>
                    <a:pt x="1892109" y="0"/>
                  </a:moveTo>
                  <a:lnTo>
                    <a:pt x="2298402" y="0"/>
                  </a:lnTo>
                  <a:lnTo>
                    <a:pt x="2135542" y="121879"/>
                  </a:lnTo>
                  <a:cubicBezTo>
                    <a:pt x="2078998" y="166378"/>
                    <a:pt x="2023659" y="212143"/>
                    <a:pt x="1969576" y="259084"/>
                  </a:cubicBezTo>
                  <a:cubicBezTo>
                    <a:pt x="1861309" y="352918"/>
                    <a:pt x="1758064" y="451412"/>
                    <a:pt x="1659938" y="553953"/>
                  </a:cubicBezTo>
                  <a:cubicBezTo>
                    <a:pt x="1266987" y="964444"/>
                    <a:pt x="953820" y="1435593"/>
                    <a:pt x="729383" y="1940578"/>
                  </a:cubicBezTo>
                  <a:cubicBezTo>
                    <a:pt x="673260" y="2066459"/>
                    <a:pt x="622855" y="2195070"/>
                    <a:pt x="578465" y="2324905"/>
                  </a:cubicBezTo>
                  <a:cubicBezTo>
                    <a:pt x="534125" y="2454785"/>
                    <a:pt x="496147" y="2586314"/>
                    <a:pt x="465080" y="2718973"/>
                  </a:cubicBezTo>
                  <a:cubicBezTo>
                    <a:pt x="449769" y="2785089"/>
                    <a:pt x="435850" y="2852289"/>
                    <a:pt x="423820" y="2919535"/>
                  </a:cubicBezTo>
                  <a:cubicBezTo>
                    <a:pt x="411840" y="2986829"/>
                    <a:pt x="401054" y="3054358"/>
                    <a:pt x="392355" y="3122169"/>
                  </a:cubicBezTo>
                  <a:cubicBezTo>
                    <a:pt x="374509" y="3257744"/>
                    <a:pt x="363424" y="3393978"/>
                    <a:pt x="358801" y="3531013"/>
                  </a:cubicBezTo>
                  <a:cubicBezTo>
                    <a:pt x="349009" y="3804941"/>
                    <a:pt x="366357" y="4079668"/>
                    <a:pt x="410350" y="4352324"/>
                  </a:cubicBezTo>
                  <a:cubicBezTo>
                    <a:pt x="421286" y="4420230"/>
                    <a:pt x="434209" y="4487758"/>
                    <a:pt x="449022" y="4555147"/>
                  </a:cubicBezTo>
                  <a:cubicBezTo>
                    <a:pt x="463737" y="4622534"/>
                    <a:pt x="480389" y="4689686"/>
                    <a:pt x="498882" y="4756463"/>
                  </a:cubicBezTo>
                  <a:cubicBezTo>
                    <a:pt x="517373" y="4823239"/>
                    <a:pt x="537704" y="4889733"/>
                    <a:pt x="559775" y="4955755"/>
                  </a:cubicBezTo>
                  <a:cubicBezTo>
                    <a:pt x="581946" y="5021873"/>
                    <a:pt x="605358" y="5087473"/>
                    <a:pt x="631406" y="5152084"/>
                  </a:cubicBezTo>
                  <a:cubicBezTo>
                    <a:pt x="734055" y="5411706"/>
                    <a:pt x="865188" y="5662668"/>
                    <a:pt x="1023461" y="5898055"/>
                  </a:cubicBezTo>
                  <a:cubicBezTo>
                    <a:pt x="1181487" y="6133676"/>
                    <a:pt x="1367051" y="6353345"/>
                    <a:pt x="1575880" y="6551744"/>
                  </a:cubicBezTo>
                  <a:cubicBezTo>
                    <a:pt x="1680269" y="6651014"/>
                    <a:pt x="1790338" y="6745037"/>
                    <a:pt x="1905228" y="6833566"/>
                  </a:cubicBezTo>
                  <a:lnTo>
                    <a:pt x="1938629" y="6858000"/>
                  </a:lnTo>
                  <a:lnTo>
                    <a:pt x="1368607" y="6858000"/>
                  </a:lnTo>
                  <a:lnTo>
                    <a:pt x="1115251" y="6594103"/>
                  </a:lnTo>
                  <a:cubicBezTo>
                    <a:pt x="418530" y="5794890"/>
                    <a:pt x="0" y="4770280"/>
                    <a:pt x="0" y="3653129"/>
                  </a:cubicBezTo>
                  <a:cubicBezTo>
                    <a:pt x="0" y="2216793"/>
                    <a:pt x="691856" y="933432"/>
                    <a:pt x="1777294" y="8541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grpSp>
      <p:sp>
        <p:nvSpPr>
          <p:cNvPr id="2" name="Title 1">
            <a:extLst>
              <a:ext uri="{FF2B5EF4-FFF2-40B4-BE49-F238E27FC236}">
                <a16:creationId xmlns:a16="http://schemas.microsoft.com/office/drawing/2014/main" id="{8FD67E8F-E114-398B-A90F-C08E295D3440}"/>
              </a:ext>
            </a:extLst>
          </p:cNvPr>
          <p:cNvSpPr>
            <a:spLocks noGrp="1"/>
          </p:cNvSpPr>
          <p:nvPr>
            <p:ph type="title"/>
          </p:nvPr>
        </p:nvSpPr>
        <p:spPr>
          <a:xfrm>
            <a:off x="3502731" y="1542402"/>
            <a:ext cx="5186842" cy="2387918"/>
          </a:xfrm>
        </p:spPr>
        <p:txBody>
          <a:bodyPr vert="horz" lIns="91440" tIns="45720" rIns="91440" bIns="45720" rtlCol="0" anchor="b">
            <a:normAutofit/>
          </a:bodyPr>
          <a:lstStyle/>
          <a:p>
            <a:pPr algn="ctr"/>
            <a:r>
              <a:rPr lang="en-US" sz="5200" kern="1200">
                <a:solidFill>
                  <a:schemeClr val="tx2"/>
                </a:solidFill>
                <a:latin typeface="+mj-lt"/>
                <a:ea typeface="+mj-ea"/>
                <a:cs typeface="+mj-cs"/>
              </a:rPr>
              <a:t>Loughin Sholin Members </a:t>
            </a:r>
          </a:p>
        </p:txBody>
      </p:sp>
      <p:grpSp>
        <p:nvGrpSpPr>
          <p:cNvPr id="65" name="Group 64">
            <a:extLst>
              <a:ext uri="{FF2B5EF4-FFF2-40B4-BE49-F238E27FC236}">
                <a16:creationId xmlns:a16="http://schemas.microsoft.com/office/drawing/2014/main" id="{87F87F1B-42BA-4AC7-A4E2-41544DDB2CE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5" y="-4155"/>
            <a:ext cx="2514948" cy="2174333"/>
            <a:chOff x="-305" y="-4155"/>
            <a:chExt cx="2514948" cy="2174333"/>
          </a:xfrm>
        </p:grpSpPr>
        <p:sp>
          <p:nvSpPr>
            <p:cNvPr id="66" name="Freeform: Shape 65">
              <a:extLst>
                <a:ext uri="{FF2B5EF4-FFF2-40B4-BE49-F238E27FC236}">
                  <a16:creationId xmlns:a16="http://schemas.microsoft.com/office/drawing/2014/main" id="{68B53067-4E48-4E71-A6A9-A8CAABAFBF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Freeform: Shape 66">
              <a:extLst>
                <a:ext uri="{FF2B5EF4-FFF2-40B4-BE49-F238E27FC236}">
                  <a16:creationId xmlns:a16="http://schemas.microsoft.com/office/drawing/2014/main" id="{06D1A0D3-4BB8-41D9-9CE7-2884C83F44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Shape 67">
              <a:extLst>
                <a:ext uri="{FF2B5EF4-FFF2-40B4-BE49-F238E27FC236}">
                  <a16:creationId xmlns:a16="http://schemas.microsoft.com/office/drawing/2014/main" id="{81E20F06-3B09-4B89-A36B-AB8BFBCCA5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69" name="Freeform: Shape 68">
              <a:extLst>
                <a:ext uri="{FF2B5EF4-FFF2-40B4-BE49-F238E27FC236}">
                  <a16:creationId xmlns:a16="http://schemas.microsoft.com/office/drawing/2014/main" id="{DAE6C3D7-7D5B-4926-877D-45F117BB6B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1" name="Group 70">
            <a:extLst>
              <a:ext uri="{FF2B5EF4-FFF2-40B4-BE49-F238E27FC236}">
                <a16:creationId xmlns:a16="http://schemas.microsoft.com/office/drawing/2014/main" id="{967346A5-7569-4F15-AB5D-BE3DADF192C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9685727" y="4683666"/>
            <a:ext cx="2514948" cy="2174333"/>
            <a:chOff x="-305" y="-4155"/>
            <a:chExt cx="2514948" cy="2174333"/>
          </a:xfrm>
        </p:grpSpPr>
        <p:sp>
          <p:nvSpPr>
            <p:cNvPr id="72" name="Freeform: Shape 71">
              <a:extLst>
                <a:ext uri="{FF2B5EF4-FFF2-40B4-BE49-F238E27FC236}">
                  <a16:creationId xmlns:a16="http://schemas.microsoft.com/office/drawing/2014/main" id="{E1951533-A568-4765-AB1F-F71D9AFDEA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Shape 72">
              <a:extLst>
                <a:ext uri="{FF2B5EF4-FFF2-40B4-BE49-F238E27FC236}">
                  <a16:creationId xmlns:a16="http://schemas.microsoft.com/office/drawing/2014/main" id="{A7214F52-4F3F-4C96-A62E-F1401D6C04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Shape 73">
              <a:extLst>
                <a:ext uri="{FF2B5EF4-FFF2-40B4-BE49-F238E27FC236}">
                  <a16:creationId xmlns:a16="http://schemas.microsoft.com/office/drawing/2014/main" id="{023146A1-291C-4FA0-AB5B-EB04D42398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75" name="Freeform: Shape 74">
              <a:extLst>
                <a:ext uri="{FF2B5EF4-FFF2-40B4-BE49-F238E27FC236}">
                  <a16:creationId xmlns:a16="http://schemas.microsoft.com/office/drawing/2014/main" id="{62977932-2B03-4899-8306-5002CEE68E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7" name="Picture 6" descr="A picture containing icon&#10;&#10;Description automatically generated">
            <a:extLst>
              <a:ext uri="{FF2B5EF4-FFF2-40B4-BE49-F238E27FC236}">
                <a16:creationId xmlns:a16="http://schemas.microsoft.com/office/drawing/2014/main" id="{24F52225-2024-702B-F2A6-748C7ED3FD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77831" y="124177"/>
            <a:ext cx="2770215" cy="641761"/>
          </a:xfrm>
          <a:prstGeom prst="rect">
            <a:avLst/>
          </a:prstGeom>
        </p:spPr>
      </p:pic>
    </p:spTree>
    <p:extLst>
      <p:ext uri="{BB962C8B-B14F-4D97-AF65-F5344CB8AC3E}">
        <p14:creationId xmlns:p14="http://schemas.microsoft.com/office/powerpoint/2010/main" val="886966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889C5E17-24D0-4696-A3C5-A2261FB455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6929B58F-2358-44CC-ACE5-EF1BD3C6C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 name="Title 1">
            <a:extLst>
              <a:ext uri="{FF2B5EF4-FFF2-40B4-BE49-F238E27FC236}">
                <a16:creationId xmlns:a16="http://schemas.microsoft.com/office/drawing/2014/main" id="{1A069155-452A-9E9A-D897-ECD2F7491D75}"/>
              </a:ext>
            </a:extLst>
          </p:cNvPr>
          <p:cNvSpPr>
            <a:spLocks noGrp="1"/>
          </p:cNvSpPr>
          <p:nvPr>
            <p:ph type="title"/>
          </p:nvPr>
        </p:nvSpPr>
        <p:spPr>
          <a:xfrm>
            <a:off x="804672" y="1243013"/>
            <a:ext cx="3855720" cy="4371974"/>
          </a:xfrm>
        </p:spPr>
        <p:txBody>
          <a:bodyPr>
            <a:normAutofit/>
          </a:bodyPr>
          <a:lstStyle/>
          <a:p>
            <a:r>
              <a:rPr lang="en-GB" sz="3600" dirty="0">
                <a:solidFill>
                  <a:schemeClr val="tx2"/>
                </a:solidFill>
              </a:rPr>
              <a:t>Day Four Itinerary </a:t>
            </a:r>
          </a:p>
        </p:txBody>
      </p:sp>
      <p:grpSp>
        <p:nvGrpSpPr>
          <p:cNvPr id="25" name="Group 24">
            <a:extLst>
              <a:ext uri="{FF2B5EF4-FFF2-40B4-BE49-F238E27FC236}">
                <a16:creationId xmlns:a16="http://schemas.microsoft.com/office/drawing/2014/main" id="{09DA5303-A1AF-4830-806C-51FCD96188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897348" y="5285"/>
            <a:ext cx="7294653" cy="6858000"/>
            <a:chOff x="4897348" y="-5799"/>
            <a:chExt cx="7294653" cy="6858000"/>
          </a:xfrm>
        </p:grpSpPr>
        <p:sp>
          <p:nvSpPr>
            <p:cNvPr id="26" name="Freeform: Shape 25">
              <a:extLst>
                <a:ext uri="{FF2B5EF4-FFF2-40B4-BE49-F238E27FC236}">
                  <a16:creationId xmlns:a16="http://schemas.microsoft.com/office/drawing/2014/main" id="{4FAAA8C8-4EB7-45F1-BF24-3EF0F4DC44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97348" y="-5798"/>
              <a:ext cx="7294652" cy="6857999"/>
            </a:xfrm>
            <a:custGeom>
              <a:avLst/>
              <a:gdLst>
                <a:gd name="connsiteX0" fmla="*/ 7294652 w 7294652"/>
                <a:gd name="connsiteY0" fmla="*/ 6063030 h 6857999"/>
                <a:gd name="connsiteX1" fmla="*/ 7294652 w 7294652"/>
                <a:gd name="connsiteY1" fmla="*/ 6857999 h 6857999"/>
                <a:gd name="connsiteX2" fmla="*/ 6248575 w 7294652"/>
                <a:gd name="connsiteY2" fmla="*/ 6857999 h 6857999"/>
                <a:gd name="connsiteX3" fmla="*/ 6477898 w 7294652"/>
                <a:gd name="connsiteY3" fmla="*/ 6700973 h 6857999"/>
                <a:gd name="connsiteX4" fmla="*/ 6647884 w 7294652"/>
                <a:gd name="connsiteY4" fmla="*/ 6572752 h 6857999"/>
                <a:gd name="connsiteX5" fmla="*/ 6817698 w 7294652"/>
                <a:gd name="connsiteY5" fmla="*/ 6440235 h 6857999"/>
                <a:gd name="connsiteX6" fmla="*/ 7161451 w 7294652"/>
                <a:gd name="connsiteY6" fmla="*/ 6165232 h 6857999"/>
                <a:gd name="connsiteX7" fmla="*/ 1673436 w 7294652"/>
                <a:gd name="connsiteY7" fmla="*/ 0 h 6857999"/>
                <a:gd name="connsiteX8" fmla="*/ 2394951 w 7294652"/>
                <a:gd name="connsiteY8" fmla="*/ 0 h 6857999"/>
                <a:gd name="connsiteX9" fmla="*/ 2244659 w 7294652"/>
                <a:gd name="connsiteY9" fmla="*/ 100763 h 6857999"/>
                <a:gd name="connsiteX10" fmla="*/ 1743903 w 7294652"/>
                <a:gd name="connsiteY10" fmla="*/ 498975 h 6857999"/>
                <a:gd name="connsiteX11" fmla="*/ 1163821 w 7294652"/>
                <a:gd name="connsiteY11" fmla="*/ 1121514 h 6857999"/>
                <a:gd name="connsiteX12" fmla="*/ 704911 w 7294652"/>
                <a:gd name="connsiteY12" fmla="*/ 1837036 h 6857999"/>
                <a:gd name="connsiteX13" fmla="*/ 393472 w 7294652"/>
                <a:gd name="connsiteY13" fmla="*/ 2627669 h 6857999"/>
                <a:gd name="connsiteX14" fmla="*/ 280032 w 7294652"/>
                <a:gd name="connsiteY14" fmla="*/ 3472097 h 6857999"/>
                <a:gd name="connsiteX15" fmla="*/ 327813 w 7294652"/>
                <a:gd name="connsiteY15" fmla="*/ 3884602 h 6857999"/>
                <a:gd name="connsiteX16" fmla="*/ 469096 w 7294652"/>
                <a:gd name="connsiteY16" fmla="*/ 4270809 h 6857999"/>
                <a:gd name="connsiteX17" fmla="*/ 567581 w 7294652"/>
                <a:gd name="connsiteY17" fmla="*/ 4452482 h 6857999"/>
                <a:gd name="connsiteX18" fmla="*/ 680677 w 7294652"/>
                <a:gd name="connsiteY18" fmla="*/ 4628484 h 6857999"/>
                <a:gd name="connsiteX19" fmla="*/ 941928 w 7294652"/>
                <a:gd name="connsiteY19" fmla="*/ 4968628 h 6857999"/>
                <a:gd name="connsiteX20" fmla="*/ 1224665 w 7294652"/>
                <a:gd name="connsiteY20" fmla="*/ 5311349 h 6857999"/>
                <a:gd name="connsiteX21" fmla="*/ 1365259 w 7294652"/>
                <a:gd name="connsiteY21" fmla="*/ 5490273 h 6857999"/>
                <a:gd name="connsiteX22" fmla="*/ 1432808 w 7294652"/>
                <a:gd name="connsiteY22" fmla="*/ 5577931 h 6857999"/>
                <a:gd name="connsiteX23" fmla="*/ 1498980 w 7294652"/>
                <a:gd name="connsiteY23" fmla="*/ 5662148 h 6857999"/>
                <a:gd name="connsiteX24" fmla="*/ 2067548 w 7294652"/>
                <a:gd name="connsiteY24" fmla="*/ 6283312 h 6857999"/>
                <a:gd name="connsiteX25" fmla="*/ 2369879 w 7294652"/>
                <a:gd name="connsiteY25" fmla="*/ 6562782 h 6857999"/>
                <a:gd name="connsiteX26" fmla="*/ 2686645 w 7294652"/>
                <a:gd name="connsiteY26" fmla="*/ 6820598 h 6857999"/>
                <a:gd name="connsiteX27" fmla="*/ 2738907 w 7294652"/>
                <a:gd name="connsiteY27" fmla="*/ 6857999 h 6857999"/>
                <a:gd name="connsiteX28" fmla="*/ 1731787 w 7294652"/>
                <a:gd name="connsiteY28" fmla="*/ 6857999 h 6857999"/>
                <a:gd name="connsiteX29" fmla="*/ 1607949 w 7294652"/>
                <a:gd name="connsiteY29" fmla="*/ 6732770 h 6857999"/>
                <a:gd name="connsiteX30" fmla="*/ 1309057 w 7294652"/>
                <a:gd name="connsiteY30" fmla="*/ 6370109 h 6857999"/>
                <a:gd name="connsiteX31" fmla="*/ 1048147 w 7294652"/>
                <a:gd name="connsiteY31" fmla="*/ 5986138 h 6857999"/>
                <a:gd name="connsiteX32" fmla="*/ 987131 w 7294652"/>
                <a:gd name="connsiteY32" fmla="*/ 5888512 h 6857999"/>
                <a:gd name="connsiteX33" fmla="*/ 928866 w 7294652"/>
                <a:gd name="connsiteY33" fmla="*/ 5793463 h 6857999"/>
                <a:gd name="connsiteX34" fmla="*/ 813708 w 7294652"/>
                <a:gd name="connsiteY34" fmla="*/ 5609556 h 6857999"/>
                <a:gd name="connsiteX35" fmla="*/ 574972 w 7294652"/>
                <a:gd name="connsiteY35" fmla="*/ 5231598 h 6857999"/>
                <a:gd name="connsiteX36" fmla="*/ 342424 w 7294652"/>
                <a:gd name="connsiteY36" fmla="*/ 4834048 h 6857999"/>
                <a:gd name="connsiteX37" fmla="*/ 237579 w 7294652"/>
                <a:gd name="connsiteY37" fmla="*/ 4623500 h 6857999"/>
                <a:gd name="connsiteX38" fmla="*/ 148373 w 7294652"/>
                <a:gd name="connsiteY38" fmla="*/ 4404356 h 6857999"/>
                <a:gd name="connsiteX39" fmla="*/ 79623 w 7294652"/>
                <a:gd name="connsiteY39" fmla="*/ 4175762 h 6857999"/>
                <a:gd name="connsiteX40" fmla="*/ 54185 w 7294652"/>
                <a:gd name="connsiteY40" fmla="*/ 4059229 h 6857999"/>
                <a:gd name="connsiteX41" fmla="*/ 43013 w 7294652"/>
                <a:gd name="connsiteY41" fmla="*/ 4000790 h 6857999"/>
                <a:gd name="connsiteX42" fmla="*/ 33734 w 7294652"/>
                <a:gd name="connsiteY42" fmla="*/ 3942180 h 6857999"/>
                <a:gd name="connsiteX43" fmla="*/ 45 w 7294652"/>
                <a:gd name="connsiteY43" fmla="*/ 3472097 h 6857999"/>
                <a:gd name="connsiteX44" fmla="*/ 95436 w 7294652"/>
                <a:gd name="connsiteY44" fmla="*/ 2557372 h 6857999"/>
                <a:gd name="connsiteX45" fmla="*/ 382126 w 7294652"/>
                <a:gd name="connsiteY45" fmla="*/ 1680799 h 6857999"/>
                <a:gd name="connsiteX46" fmla="*/ 1457043 w 7294652"/>
                <a:gd name="connsiteY46" fmla="*/ 192176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7294652" h="6857999">
                  <a:moveTo>
                    <a:pt x="7294652" y="6063030"/>
                  </a:moveTo>
                  <a:lnTo>
                    <a:pt x="7294652" y="6857999"/>
                  </a:lnTo>
                  <a:lnTo>
                    <a:pt x="6248575" y="6857999"/>
                  </a:lnTo>
                  <a:lnTo>
                    <a:pt x="6477898" y="6700973"/>
                  </a:lnTo>
                  <a:cubicBezTo>
                    <a:pt x="6534790" y="6659378"/>
                    <a:pt x="6591336" y="6616237"/>
                    <a:pt x="6647884" y="6572752"/>
                  </a:cubicBezTo>
                  <a:cubicBezTo>
                    <a:pt x="6704432" y="6529268"/>
                    <a:pt x="6761151" y="6485095"/>
                    <a:pt x="6817698" y="6440235"/>
                  </a:cubicBezTo>
                  <a:lnTo>
                    <a:pt x="7161451" y="6165232"/>
                  </a:lnTo>
                  <a:close/>
                  <a:moveTo>
                    <a:pt x="1673436" y="0"/>
                  </a:moveTo>
                  <a:lnTo>
                    <a:pt x="2394951" y="0"/>
                  </a:lnTo>
                  <a:lnTo>
                    <a:pt x="2244659" y="100763"/>
                  </a:lnTo>
                  <a:cubicBezTo>
                    <a:pt x="2071051" y="224086"/>
                    <a:pt x="1903860" y="356975"/>
                    <a:pt x="1743903" y="498975"/>
                  </a:cubicBezTo>
                  <a:cubicBezTo>
                    <a:pt x="1533218" y="689638"/>
                    <a:pt x="1339146" y="897902"/>
                    <a:pt x="1163821" y="1121514"/>
                  </a:cubicBezTo>
                  <a:cubicBezTo>
                    <a:pt x="988284" y="1344764"/>
                    <a:pt x="834608" y="1584376"/>
                    <a:pt x="704911" y="1837036"/>
                  </a:cubicBezTo>
                  <a:cubicBezTo>
                    <a:pt x="573950" y="2089059"/>
                    <a:pt x="469577" y="2354041"/>
                    <a:pt x="393472" y="2627669"/>
                  </a:cubicBezTo>
                  <a:cubicBezTo>
                    <a:pt x="318269" y="2902842"/>
                    <a:pt x="280119" y="3186833"/>
                    <a:pt x="280032" y="3472097"/>
                  </a:cubicBezTo>
                  <a:cubicBezTo>
                    <a:pt x="280349" y="3610956"/>
                    <a:pt x="296380" y="3749334"/>
                    <a:pt x="327813" y="3884602"/>
                  </a:cubicBezTo>
                  <a:cubicBezTo>
                    <a:pt x="360878" y="4018046"/>
                    <a:pt x="408244" y="4147540"/>
                    <a:pt x="469096" y="4270809"/>
                  </a:cubicBezTo>
                  <a:cubicBezTo>
                    <a:pt x="499175" y="4332511"/>
                    <a:pt x="532347" y="4393012"/>
                    <a:pt x="567581" y="4452482"/>
                  </a:cubicBezTo>
                  <a:cubicBezTo>
                    <a:pt x="602815" y="4511953"/>
                    <a:pt x="641144" y="4570562"/>
                    <a:pt x="680677" y="4628484"/>
                  </a:cubicBezTo>
                  <a:cubicBezTo>
                    <a:pt x="760771" y="4743985"/>
                    <a:pt x="849802" y="4856048"/>
                    <a:pt x="941928" y="4968628"/>
                  </a:cubicBezTo>
                  <a:cubicBezTo>
                    <a:pt x="1034055" y="5081206"/>
                    <a:pt x="1130994" y="5193958"/>
                    <a:pt x="1224665" y="5311349"/>
                  </a:cubicBezTo>
                  <a:cubicBezTo>
                    <a:pt x="1271987" y="5369787"/>
                    <a:pt x="1318853" y="5429429"/>
                    <a:pt x="1365259" y="5490273"/>
                  </a:cubicBezTo>
                  <a:lnTo>
                    <a:pt x="1432808" y="5577931"/>
                  </a:lnTo>
                  <a:cubicBezTo>
                    <a:pt x="1454979" y="5605947"/>
                    <a:pt x="1476121" y="5634821"/>
                    <a:pt x="1498980" y="5662148"/>
                  </a:cubicBezTo>
                  <a:cubicBezTo>
                    <a:pt x="1676323" y="5880038"/>
                    <a:pt x="1866158" y="6087441"/>
                    <a:pt x="2067548" y="6283312"/>
                  </a:cubicBezTo>
                  <a:cubicBezTo>
                    <a:pt x="2166203" y="6379907"/>
                    <a:pt x="2266974" y="6473064"/>
                    <a:pt x="2369879" y="6562782"/>
                  </a:cubicBezTo>
                  <a:cubicBezTo>
                    <a:pt x="2473005" y="6652331"/>
                    <a:pt x="2577677" y="6738957"/>
                    <a:pt x="2686645" y="6820598"/>
                  </a:cubicBezTo>
                  <a:lnTo>
                    <a:pt x="2738907" y="6857999"/>
                  </a:lnTo>
                  <a:lnTo>
                    <a:pt x="1731787" y="6857999"/>
                  </a:lnTo>
                  <a:lnTo>
                    <a:pt x="1607949" y="6732770"/>
                  </a:lnTo>
                  <a:cubicBezTo>
                    <a:pt x="1501232" y="6617903"/>
                    <a:pt x="1401421" y="6496799"/>
                    <a:pt x="1309057" y="6370109"/>
                  </a:cubicBezTo>
                  <a:cubicBezTo>
                    <a:pt x="1217103" y="6244469"/>
                    <a:pt x="1129618" y="6116590"/>
                    <a:pt x="1048147" y="5986138"/>
                  </a:cubicBezTo>
                  <a:cubicBezTo>
                    <a:pt x="1027179" y="5953825"/>
                    <a:pt x="1007414" y="5920996"/>
                    <a:pt x="987131" y="5888512"/>
                  </a:cubicBezTo>
                  <a:lnTo>
                    <a:pt x="928866" y="5793463"/>
                  </a:lnTo>
                  <a:cubicBezTo>
                    <a:pt x="891568" y="5732276"/>
                    <a:pt x="852725" y="5671260"/>
                    <a:pt x="813708" y="5609556"/>
                  </a:cubicBezTo>
                  <a:lnTo>
                    <a:pt x="574972" y="5231598"/>
                  </a:lnTo>
                  <a:cubicBezTo>
                    <a:pt x="495221" y="5103551"/>
                    <a:pt x="416158" y="4971549"/>
                    <a:pt x="342424" y="4834048"/>
                  </a:cubicBezTo>
                  <a:cubicBezTo>
                    <a:pt x="305641" y="4765298"/>
                    <a:pt x="270236" y="4695343"/>
                    <a:pt x="237579" y="4623500"/>
                  </a:cubicBezTo>
                  <a:cubicBezTo>
                    <a:pt x="204922" y="4551655"/>
                    <a:pt x="175187" y="4478607"/>
                    <a:pt x="148373" y="4404356"/>
                  </a:cubicBezTo>
                  <a:cubicBezTo>
                    <a:pt x="121561" y="4330107"/>
                    <a:pt x="99046" y="4252934"/>
                    <a:pt x="79623" y="4175762"/>
                  </a:cubicBezTo>
                  <a:cubicBezTo>
                    <a:pt x="70514" y="4136916"/>
                    <a:pt x="61577" y="4098245"/>
                    <a:pt x="54185" y="4059229"/>
                  </a:cubicBezTo>
                  <a:lnTo>
                    <a:pt x="43013" y="4000790"/>
                  </a:lnTo>
                  <a:lnTo>
                    <a:pt x="33734" y="3942180"/>
                  </a:lnTo>
                  <a:cubicBezTo>
                    <a:pt x="10461" y="3786581"/>
                    <a:pt x="-801" y="3629416"/>
                    <a:pt x="45" y="3472097"/>
                  </a:cubicBezTo>
                  <a:cubicBezTo>
                    <a:pt x="863" y="3164748"/>
                    <a:pt x="32824" y="2858275"/>
                    <a:pt x="95436" y="2557372"/>
                  </a:cubicBezTo>
                  <a:cubicBezTo>
                    <a:pt x="157549" y="2255281"/>
                    <a:pt x="253728" y="1961216"/>
                    <a:pt x="382126" y="1680799"/>
                  </a:cubicBezTo>
                  <a:cubicBezTo>
                    <a:pt x="639940" y="1120482"/>
                    <a:pt x="1015492" y="619117"/>
                    <a:pt x="1457043" y="192176"/>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A77FC097-E4F2-4A45-82E8-3808FA553C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00650" y="-5799"/>
              <a:ext cx="7291350" cy="6858000"/>
            </a:xfrm>
            <a:custGeom>
              <a:avLst/>
              <a:gdLst>
                <a:gd name="connsiteX0" fmla="*/ 7291350 w 7291350"/>
                <a:gd name="connsiteY0" fmla="*/ 5718699 h 6858000"/>
                <a:gd name="connsiteX1" fmla="*/ 7291350 w 7291350"/>
                <a:gd name="connsiteY1" fmla="*/ 6806115 h 6858000"/>
                <a:gd name="connsiteX2" fmla="*/ 7224124 w 7291350"/>
                <a:gd name="connsiteY2" fmla="*/ 6858000 h 6858000"/>
                <a:gd name="connsiteX3" fmla="*/ 5607142 w 7291350"/>
                <a:gd name="connsiteY3" fmla="*/ 6858000 h 6858000"/>
                <a:gd name="connsiteX4" fmla="*/ 5736072 w 7291350"/>
                <a:gd name="connsiteY4" fmla="*/ 6801170 h 6858000"/>
                <a:gd name="connsiteX5" fmla="*/ 6949826 w 7291350"/>
                <a:gd name="connsiteY5" fmla="*/ 5983707 h 6858000"/>
                <a:gd name="connsiteX6" fmla="*/ 7220703 w 7291350"/>
                <a:gd name="connsiteY6" fmla="*/ 5773675 h 6858000"/>
                <a:gd name="connsiteX7" fmla="*/ 7218419 w 7291350"/>
                <a:gd name="connsiteY7" fmla="*/ 0 h 6858000"/>
                <a:gd name="connsiteX8" fmla="*/ 7291350 w 7291350"/>
                <a:gd name="connsiteY8" fmla="*/ 0 h 6858000"/>
                <a:gd name="connsiteX9" fmla="*/ 7291350 w 7291350"/>
                <a:gd name="connsiteY9" fmla="*/ 50138 h 6858000"/>
                <a:gd name="connsiteX10" fmla="*/ 1797607 w 7291350"/>
                <a:gd name="connsiteY10" fmla="*/ 0 h 6858000"/>
                <a:gd name="connsiteX11" fmla="*/ 3385676 w 7291350"/>
                <a:gd name="connsiteY11" fmla="*/ 0 h 6858000"/>
                <a:gd name="connsiteX12" fmla="*/ 3360567 w 7291350"/>
                <a:gd name="connsiteY12" fmla="*/ 11552 h 6858000"/>
                <a:gd name="connsiteX13" fmla="*/ 2267395 w 7291350"/>
                <a:gd name="connsiteY13" fmla="*/ 725831 h 6858000"/>
                <a:gd name="connsiteX14" fmla="*/ 1234074 w 7291350"/>
                <a:gd name="connsiteY14" fmla="*/ 2007171 h 6858000"/>
                <a:gd name="connsiteX15" fmla="*/ 859383 w 7291350"/>
                <a:gd name="connsiteY15" fmla="*/ 3498372 h 6858000"/>
                <a:gd name="connsiteX16" fmla="*/ 1479513 w 7291350"/>
                <a:gd name="connsiteY16" fmla="*/ 4883182 h 6858000"/>
                <a:gd name="connsiteX17" fmla="*/ 1791985 w 7291350"/>
                <a:gd name="connsiteY17" fmla="*/ 5322671 h 6858000"/>
                <a:gd name="connsiteX18" fmla="*/ 3397295 w 7291350"/>
                <a:gd name="connsiteY18" fmla="*/ 6784567 h 6858000"/>
                <a:gd name="connsiteX19" fmla="*/ 3590446 w 7291350"/>
                <a:gd name="connsiteY19" fmla="*/ 6858000 h 6858000"/>
                <a:gd name="connsiteX20" fmla="*/ 1970757 w 7291350"/>
                <a:gd name="connsiteY20" fmla="*/ 6858000 h 6858000"/>
                <a:gd name="connsiteX21" fmla="*/ 1735872 w 7291350"/>
                <a:gd name="connsiteY21" fmla="*/ 6627685 h 6858000"/>
                <a:gd name="connsiteX22" fmla="*/ 1080932 w 7291350"/>
                <a:gd name="connsiteY22" fmla="*/ 5805127 h 6858000"/>
                <a:gd name="connsiteX23" fmla="*/ 0 w 7291350"/>
                <a:gd name="connsiteY23" fmla="*/ 3498372 h 6858000"/>
                <a:gd name="connsiteX24" fmla="*/ 1708174 w 7291350"/>
                <a:gd name="connsiteY24" fmla="*/ 7330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291350" h="6858000">
                  <a:moveTo>
                    <a:pt x="7291350" y="5718699"/>
                  </a:moveTo>
                  <a:lnTo>
                    <a:pt x="7291350" y="6806115"/>
                  </a:lnTo>
                  <a:lnTo>
                    <a:pt x="7224124" y="6858000"/>
                  </a:lnTo>
                  <a:lnTo>
                    <a:pt x="5607142" y="6858000"/>
                  </a:lnTo>
                  <a:lnTo>
                    <a:pt x="5736072" y="6801170"/>
                  </a:lnTo>
                  <a:cubicBezTo>
                    <a:pt x="6122313" y="6616106"/>
                    <a:pt x="6503069" y="6332805"/>
                    <a:pt x="6949826" y="5983707"/>
                  </a:cubicBezTo>
                  <a:cubicBezTo>
                    <a:pt x="7041094" y="5912378"/>
                    <a:pt x="7132358" y="5842426"/>
                    <a:pt x="7220703" y="5773675"/>
                  </a:cubicBezTo>
                  <a:close/>
                  <a:moveTo>
                    <a:pt x="7218419" y="0"/>
                  </a:moveTo>
                  <a:lnTo>
                    <a:pt x="7291350" y="0"/>
                  </a:lnTo>
                  <a:lnTo>
                    <a:pt x="7291350" y="50138"/>
                  </a:lnTo>
                  <a:close/>
                  <a:moveTo>
                    <a:pt x="1797607" y="0"/>
                  </a:moveTo>
                  <a:lnTo>
                    <a:pt x="3385676" y="0"/>
                  </a:lnTo>
                  <a:lnTo>
                    <a:pt x="3360567" y="11552"/>
                  </a:lnTo>
                  <a:cubicBezTo>
                    <a:pt x="2968013" y="202286"/>
                    <a:pt x="2600620" y="442170"/>
                    <a:pt x="2267395" y="725831"/>
                  </a:cubicBezTo>
                  <a:cubicBezTo>
                    <a:pt x="1824986" y="1104820"/>
                    <a:pt x="1477279" y="1536057"/>
                    <a:pt x="1234074" y="2007171"/>
                  </a:cubicBezTo>
                  <a:cubicBezTo>
                    <a:pt x="985368" y="2488770"/>
                    <a:pt x="859383" y="2990476"/>
                    <a:pt x="859383" y="3498372"/>
                  </a:cubicBezTo>
                  <a:cubicBezTo>
                    <a:pt x="859383" y="4010222"/>
                    <a:pt x="1060651" y="4308942"/>
                    <a:pt x="1479513" y="4883182"/>
                  </a:cubicBezTo>
                  <a:cubicBezTo>
                    <a:pt x="1580577" y="5021714"/>
                    <a:pt x="1685078" y="5164888"/>
                    <a:pt x="1791985" y="5322671"/>
                  </a:cubicBezTo>
                  <a:cubicBezTo>
                    <a:pt x="2283419" y="6046950"/>
                    <a:pt x="2796809" y="6521439"/>
                    <a:pt x="3397295" y="6784567"/>
                  </a:cubicBezTo>
                  <a:lnTo>
                    <a:pt x="3590446" y="6858000"/>
                  </a:lnTo>
                  <a:lnTo>
                    <a:pt x="1970757" y="6858000"/>
                  </a:lnTo>
                  <a:lnTo>
                    <a:pt x="1735872" y="6627685"/>
                  </a:lnTo>
                  <a:cubicBezTo>
                    <a:pt x="1502484" y="6382823"/>
                    <a:pt x="1285774" y="6107254"/>
                    <a:pt x="1080932" y="5805127"/>
                  </a:cubicBezTo>
                  <a:cubicBezTo>
                    <a:pt x="556365" y="5032027"/>
                    <a:pt x="0" y="4501616"/>
                    <a:pt x="0" y="3498372"/>
                  </a:cubicBezTo>
                  <a:cubicBezTo>
                    <a:pt x="0" y="2160829"/>
                    <a:pt x="685186" y="949872"/>
                    <a:pt x="1708174" y="7330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D0DF88B0-FA8A-47F5-8EAC-1880B1A51B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22894" y="-5799"/>
              <a:ext cx="7269107" cy="6858000"/>
            </a:xfrm>
            <a:custGeom>
              <a:avLst/>
              <a:gdLst>
                <a:gd name="connsiteX0" fmla="*/ 7269107 w 7269107"/>
                <a:gd name="connsiteY0" fmla="*/ 5518449 h 6858000"/>
                <a:gd name="connsiteX1" fmla="*/ 7269107 w 7269107"/>
                <a:gd name="connsiteY1" fmla="*/ 6823281 h 6858000"/>
                <a:gd name="connsiteX2" fmla="*/ 7224122 w 7269107"/>
                <a:gd name="connsiteY2" fmla="*/ 6858000 h 6858000"/>
                <a:gd name="connsiteX3" fmla="*/ 4927054 w 7269107"/>
                <a:gd name="connsiteY3" fmla="*/ 6858000 h 6858000"/>
                <a:gd name="connsiteX4" fmla="*/ 4982167 w 7269107"/>
                <a:gd name="connsiteY4" fmla="*/ 6852876 h 6858000"/>
                <a:gd name="connsiteX5" fmla="*/ 5743768 w 7269107"/>
                <a:gd name="connsiteY5" fmla="*/ 6606245 h 6858000"/>
                <a:gd name="connsiteX6" fmla="*/ 6843778 w 7269107"/>
                <a:gd name="connsiteY6" fmla="*/ 5848440 h 6858000"/>
                <a:gd name="connsiteX7" fmla="*/ 7115515 w 7269107"/>
                <a:gd name="connsiteY7" fmla="*/ 5637891 h 6858000"/>
                <a:gd name="connsiteX8" fmla="*/ 6870111 w 7269107"/>
                <a:gd name="connsiteY8" fmla="*/ 0 h 6858000"/>
                <a:gd name="connsiteX9" fmla="*/ 7269107 w 7269107"/>
                <a:gd name="connsiteY9" fmla="*/ 0 h 6858000"/>
                <a:gd name="connsiteX10" fmla="*/ 7269107 w 7269107"/>
                <a:gd name="connsiteY10" fmla="*/ 243137 h 6858000"/>
                <a:gd name="connsiteX11" fmla="*/ 7089989 w 7269107"/>
                <a:gd name="connsiteY11" fmla="*/ 119955 h 6858000"/>
                <a:gd name="connsiteX12" fmla="*/ 6952948 w 7269107"/>
                <a:gd name="connsiteY12" fmla="*/ 41521 h 6858000"/>
                <a:gd name="connsiteX13" fmla="*/ 1797606 w 7269107"/>
                <a:gd name="connsiteY13" fmla="*/ 0 h 6858000"/>
                <a:gd name="connsiteX14" fmla="*/ 3815328 w 7269107"/>
                <a:gd name="connsiteY14" fmla="*/ 0 h 6858000"/>
                <a:gd name="connsiteX15" fmla="*/ 3627371 w 7269107"/>
                <a:gd name="connsiteY15" fmla="*/ 77142 h 6858000"/>
                <a:gd name="connsiteX16" fmla="*/ 2379115 w 7269107"/>
                <a:gd name="connsiteY16" fmla="*/ 856285 h 6858000"/>
                <a:gd name="connsiteX17" fmla="*/ 1386699 w 7269107"/>
                <a:gd name="connsiteY17" fmla="*/ 2086062 h 6858000"/>
                <a:gd name="connsiteX18" fmla="*/ 1031258 w 7269107"/>
                <a:gd name="connsiteY18" fmla="*/ 3498372 h 6858000"/>
                <a:gd name="connsiteX19" fmla="*/ 1618904 w 7269107"/>
                <a:gd name="connsiteY19" fmla="*/ 4781604 h 6858000"/>
                <a:gd name="connsiteX20" fmla="*/ 1934812 w 7269107"/>
                <a:gd name="connsiteY20" fmla="*/ 5225904 h 6858000"/>
                <a:gd name="connsiteX21" fmla="*/ 3140010 w 7269107"/>
                <a:gd name="connsiteY21" fmla="*/ 6456196 h 6858000"/>
                <a:gd name="connsiteX22" fmla="*/ 4281662 w 7269107"/>
                <a:gd name="connsiteY22" fmla="*/ 6843305 h 6858000"/>
                <a:gd name="connsiteX23" fmla="*/ 4449058 w 7269107"/>
                <a:gd name="connsiteY23" fmla="*/ 6858000 h 6858000"/>
                <a:gd name="connsiteX24" fmla="*/ 1970756 w 7269107"/>
                <a:gd name="connsiteY24" fmla="*/ 6858000 h 6858000"/>
                <a:gd name="connsiteX25" fmla="*/ 1735871 w 7269107"/>
                <a:gd name="connsiteY25" fmla="*/ 6627685 h 6858000"/>
                <a:gd name="connsiteX26" fmla="*/ 1080930 w 7269107"/>
                <a:gd name="connsiteY26" fmla="*/ 5805127 h 6858000"/>
                <a:gd name="connsiteX27" fmla="*/ 0 w 7269107"/>
                <a:gd name="connsiteY27" fmla="*/ 3498372 h 6858000"/>
                <a:gd name="connsiteX28" fmla="*/ 1708172 w 7269107"/>
                <a:gd name="connsiteY28" fmla="*/ 7330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269107" h="6858000">
                  <a:moveTo>
                    <a:pt x="7269107" y="5518449"/>
                  </a:moveTo>
                  <a:lnTo>
                    <a:pt x="7269107" y="6823281"/>
                  </a:lnTo>
                  <a:lnTo>
                    <a:pt x="7224122" y="6858000"/>
                  </a:lnTo>
                  <a:lnTo>
                    <a:pt x="4927054" y="6858000"/>
                  </a:lnTo>
                  <a:lnTo>
                    <a:pt x="4982167" y="6852876"/>
                  </a:lnTo>
                  <a:cubicBezTo>
                    <a:pt x="5236517" y="6821036"/>
                    <a:pt x="5483373" y="6740566"/>
                    <a:pt x="5743768" y="6606245"/>
                  </a:cubicBezTo>
                  <a:cubicBezTo>
                    <a:pt x="6099551" y="6422337"/>
                    <a:pt x="6452586" y="6154209"/>
                    <a:pt x="6843778" y="5848440"/>
                  </a:cubicBezTo>
                  <a:cubicBezTo>
                    <a:pt x="6935559" y="5776768"/>
                    <a:pt x="7026997" y="5706642"/>
                    <a:pt x="7115515" y="5637891"/>
                  </a:cubicBezTo>
                  <a:close/>
                  <a:moveTo>
                    <a:pt x="6870111" y="0"/>
                  </a:moveTo>
                  <a:lnTo>
                    <a:pt x="7269107" y="0"/>
                  </a:lnTo>
                  <a:lnTo>
                    <a:pt x="7269107" y="243137"/>
                  </a:lnTo>
                  <a:lnTo>
                    <a:pt x="7089989" y="119955"/>
                  </a:lnTo>
                  <a:cubicBezTo>
                    <a:pt x="7045081" y="92581"/>
                    <a:pt x="6999384" y="66425"/>
                    <a:pt x="6952948" y="41521"/>
                  </a:cubicBezTo>
                  <a:close/>
                  <a:moveTo>
                    <a:pt x="1797606" y="0"/>
                  </a:moveTo>
                  <a:lnTo>
                    <a:pt x="3815328" y="0"/>
                  </a:lnTo>
                  <a:lnTo>
                    <a:pt x="3627371" y="77142"/>
                  </a:lnTo>
                  <a:cubicBezTo>
                    <a:pt x="3175548" y="273822"/>
                    <a:pt x="2754868" y="536281"/>
                    <a:pt x="2379115" y="856285"/>
                  </a:cubicBezTo>
                  <a:cubicBezTo>
                    <a:pt x="1959736" y="1215679"/>
                    <a:pt x="1616497" y="1640901"/>
                    <a:pt x="1386699" y="2086062"/>
                  </a:cubicBezTo>
                  <a:cubicBezTo>
                    <a:pt x="1151572" y="2543083"/>
                    <a:pt x="1031258" y="3018150"/>
                    <a:pt x="1031258" y="3498372"/>
                  </a:cubicBezTo>
                  <a:cubicBezTo>
                    <a:pt x="1031258" y="3957455"/>
                    <a:pt x="1211213" y="4223692"/>
                    <a:pt x="1618904" y="4781604"/>
                  </a:cubicBezTo>
                  <a:cubicBezTo>
                    <a:pt x="1720826" y="4921339"/>
                    <a:pt x="1826186" y="5065887"/>
                    <a:pt x="1934812" y="5225904"/>
                  </a:cubicBezTo>
                  <a:cubicBezTo>
                    <a:pt x="2318957" y="5792064"/>
                    <a:pt x="2713069" y="6194600"/>
                    <a:pt x="3140010" y="6456196"/>
                  </a:cubicBezTo>
                  <a:cubicBezTo>
                    <a:pt x="3479423" y="6664512"/>
                    <a:pt x="3855769" y="6792387"/>
                    <a:pt x="4281662" y="6843305"/>
                  </a:cubicBezTo>
                  <a:lnTo>
                    <a:pt x="4449058" y="6858000"/>
                  </a:lnTo>
                  <a:lnTo>
                    <a:pt x="1970756" y="6858000"/>
                  </a:lnTo>
                  <a:lnTo>
                    <a:pt x="1735871" y="6627685"/>
                  </a:lnTo>
                  <a:cubicBezTo>
                    <a:pt x="1502482" y="6382823"/>
                    <a:pt x="1285773" y="6107254"/>
                    <a:pt x="1080930" y="5805127"/>
                  </a:cubicBezTo>
                  <a:cubicBezTo>
                    <a:pt x="556364" y="5032027"/>
                    <a:pt x="0" y="4501616"/>
                    <a:pt x="0" y="3498372"/>
                  </a:cubicBezTo>
                  <a:cubicBezTo>
                    <a:pt x="0" y="2160829"/>
                    <a:pt x="685185" y="949872"/>
                    <a:pt x="1708172" y="73302"/>
                  </a:cubicBezTo>
                  <a:close/>
                </a:path>
              </a:pathLst>
            </a:custGeom>
            <a:gradFill>
              <a:gsLst>
                <a:gs pos="2000">
                  <a:schemeClr val="bg1">
                    <a:alpha val="10000"/>
                  </a:schemeClr>
                </a:gs>
                <a:gs pos="5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Content Placeholder 2">
            <a:extLst>
              <a:ext uri="{FF2B5EF4-FFF2-40B4-BE49-F238E27FC236}">
                <a16:creationId xmlns:a16="http://schemas.microsoft.com/office/drawing/2014/main" id="{7F8B95EA-94DE-CA06-518D-E63D93D77F90}"/>
              </a:ext>
            </a:extLst>
          </p:cNvPr>
          <p:cNvSpPr>
            <a:spLocks noGrp="1"/>
          </p:cNvSpPr>
          <p:nvPr>
            <p:ph idx="1"/>
          </p:nvPr>
        </p:nvSpPr>
        <p:spPr>
          <a:xfrm>
            <a:off x="6632812" y="1032987"/>
            <a:ext cx="4919108" cy="4792027"/>
          </a:xfrm>
        </p:spPr>
        <p:txBody>
          <a:bodyPr anchor="ctr">
            <a:normAutofit/>
          </a:bodyPr>
          <a:lstStyle/>
          <a:p>
            <a:pPr>
              <a:buFont typeface="Courier New" panose="02070309020205020404" pitchFamily="49" charset="0"/>
              <a:buChar char="o"/>
            </a:pPr>
            <a:r>
              <a:rPr lang="en-GB" sz="2000" dirty="0" err="1">
                <a:solidFill>
                  <a:schemeClr val="tx2"/>
                </a:solidFill>
              </a:rPr>
              <a:t>Riverbann</a:t>
            </a:r>
            <a:r>
              <a:rPr lang="en-GB" sz="2000" dirty="0">
                <a:solidFill>
                  <a:schemeClr val="tx2"/>
                </a:solidFill>
              </a:rPr>
              <a:t> Morning Boat Tour </a:t>
            </a:r>
          </a:p>
          <a:p>
            <a:pPr>
              <a:buFont typeface="Courier New" panose="02070309020205020404" pitchFamily="49" charset="0"/>
              <a:buChar char="o"/>
            </a:pPr>
            <a:r>
              <a:rPr lang="en-GB" sz="2000" dirty="0">
                <a:solidFill>
                  <a:schemeClr val="tx2"/>
                </a:solidFill>
              </a:rPr>
              <a:t>Lough Neagh Fishery</a:t>
            </a:r>
          </a:p>
          <a:p>
            <a:pPr>
              <a:buFont typeface="Courier New" panose="02070309020205020404" pitchFamily="49" charset="0"/>
              <a:buChar char="o"/>
            </a:pPr>
            <a:r>
              <a:rPr lang="en-GB" sz="2000" dirty="0" err="1">
                <a:solidFill>
                  <a:schemeClr val="tx2"/>
                </a:solidFill>
              </a:rPr>
              <a:t>Ardtara</a:t>
            </a:r>
            <a:r>
              <a:rPr lang="en-GB" sz="2000" dirty="0">
                <a:solidFill>
                  <a:schemeClr val="tx2"/>
                </a:solidFill>
              </a:rPr>
              <a:t> Country House Afternoon Tea</a:t>
            </a:r>
          </a:p>
          <a:p>
            <a:pPr>
              <a:buFont typeface="Courier New" panose="02070309020205020404" pitchFamily="49" charset="0"/>
              <a:buChar char="o"/>
            </a:pPr>
            <a:r>
              <a:rPr lang="en-GB" sz="2000" dirty="0">
                <a:solidFill>
                  <a:schemeClr val="tx2"/>
                </a:solidFill>
              </a:rPr>
              <a:t>Group Departure  </a:t>
            </a:r>
          </a:p>
        </p:txBody>
      </p:sp>
      <p:pic>
        <p:nvPicPr>
          <p:cNvPr id="5" name="Picture 4" descr="A picture containing icon&#10;&#10;Description automatically generated">
            <a:extLst>
              <a:ext uri="{FF2B5EF4-FFF2-40B4-BE49-F238E27FC236}">
                <a16:creationId xmlns:a16="http://schemas.microsoft.com/office/drawing/2014/main" id="{2DBCDCA9-5F59-4CDA-42B9-4555FFA1CC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636" y="345906"/>
            <a:ext cx="4931791" cy="1142522"/>
          </a:xfrm>
          <a:prstGeom prst="rect">
            <a:avLst/>
          </a:prstGeom>
        </p:spPr>
      </p:pic>
    </p:spTree>
    <p:extLst>
      <p:ext uri="{BB962C8B-B14F-4D97-AF65-F5344CB8AC3E}">
        <p14:creationId xmlns:p14="http://schemas.microsoft.com/office/powerpoint/2010/main" val="128833676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 name="Rectangle 40">
            <a:extLst>
              <a:ext uri="{FF2B5EF4-FFF2-40B4-BE49-F238E27FC236}">
                <a16:creationId xmlns:a16="http://schemas.microsoft.com/office/drawing/2014/main" id="{1F4E5977-D272-4E11-A03A-860268F25C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A3CE3386-CA59-42A7-AEDE-0B76443C8A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 name="Title 1">
            <a:extLst>
              <a:ext uri="{FF2B5EF4-FFF2-40B4-BE49-F238E27FC236}">
                <a16:creationId xmlns:a16="http://schemas.microsoft.com/office/drawing/2014/main" id="{EFA21D68-0FAD-E808-CFAB-41806974F81A}"/>
              </a:ext>
            </a:extLst>
          </p:cNvPr>
          <p:cNvSpPr>
            <a:spLocks noGrp="1"/>
          </p:cNvSpPr>
          <p:nvPr>
            <p:ph type="title"/>
          </p:nvPr>
        </p:nvSpPr>
        <p:spPr>
          <a:xfrm>
            <a:off x="6999453" y="1212773"/>
            <a:ext cx="4333814" cy="1454051"/>
          </a:xfrm>
        </p:spPr>
        <p:txBody>
          <a:bodyPr anchor="b">
            <a:normAutofit/>
          </a:bodyPr>
          <a:lstStyle/>
          <a:p>
            <a:r>
              <a:rPr lang="en-GB" sz="3600" dirty="0" err="1">
                <a:solidFill>
                  <a:schemeClr val="tx2"/>
                </a:solidFill>
              </a:rPr>
              <a:t>Riverbann</a:t>
            </a:r>
            <a:r>
              <a:rPr lang="en-GB" sz="3600" dirty="0">
                <a:solidFill>
                  <a:schemeClr val="tx2"/>
                </a:solidFill>
              </a:rPr>
              <a:t> Tours </a:t>
            </a:r>
          </a:p>
        </p:txBody>
      </p:sp>
      <p:pic>
        <p:nvPicPr>
          <p:cNvPr id="5" name="Picture 4" descr="A picture containing icon&#10;&#10;Description automatically generated">
            <a:extLst>
              <a:ext uri="{FF2B5EF4-FFF2-40B4-BE49-F238E27FC236}">
                <a16:creationId xmlns:a16="http://schemas.microsoft.com/office/drawing/2014/main" id="{55D27140-FAB6-C1B0-F8A4-7CA7B089BA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772" y="5412917"/>
            <a:ext cx="5574656" cy="1296107"/>
          </a:xfrm>
          <a:prstGeom prst="rect">
            <a:avLst/>
          </a:prstGeom>
        </p:spPr>
      </p:pic>
      <p:sp>
        <p:nvSpPr>
          <p:cNvPr id="3" name="Content Placeholder 2">
            <a:extLst>
              <a:ext uri="{FF2B5EF4-FFF2-40B4-BE49-F238E27FC236}">
                <a16:creationId xmlns:a16="http://schemas.microsoft.com/office/drawing/2014/main" id="{C3C6EFA1-649F-7E3E-1BF3-073D003E0F90}"/>
              </a:ext>
            </a:extLst>
          </p:cNvPr>
          <p:cNvSpPr>
            <a:spLocks noGrp="1"/>
          </p:cNvSpPr>
          <p:nvPr>
            <p:ph idx="1"/>
          </p:nvPr>
        </p:nvSpPr>
        <p:spPr>
          <a:xfrm>
            <a:off x="6734684" y="2421682"/>
            <a:ext cx="4333468" cy="3639289"/>
          </a:xfrm>
        </p:spPr>
        <p:txBody>
          <a:bodyPr anchor="ctr">
            <a:normAutofit/>
          </a:bodyPr>
          <a:lstStyle/>
          <a:p>
            <a:r>
              <a:rPr lang="en-GB" sz="1800" dirty="0">
                <a:solidFill>
                  <a:schemeClr val="tx2"/>
                </a:solidFill>
              </a:rPr>
              <a:t>Set sail on your last morning with us on </a:t>
            </a:r>
            <a:r>
              <a:rPr lang="en-GB" sz="1800" dirty="0" err="1">
                <a:solidFill>
                  <a:schemeClr val="tx2"/>
                </a:solidFill>
              </a:rPr>
              <a:t>Riverbann</a:t>
            </a:r>
            <a:r>
              <a:rPr lang="en-GB" sz="1800" dirty="0">
                <a:solidFill>
                  <a:schemeClr val="tx2"/>
                </a:solidFill>
              </a:rPr>
              <a:t> tours. This tour begins in </a:t>
            </a:r>
            <a:r>
              <a:rPr lang="en-GB" sz="1800" dirty="0" err="1">
                <a:solidFill>
                  <a:schemeClr val="tx2"/>
                </a:solidFill>
              </a:rPr>
              <a:t>Portglenoe</a:t>
            </a:r>
            <a:r>
              <a:rPr lang="en-GB" sz="1800" dirty="0">
                <a:solidFill>
                  <a:schemeClr val="tx2"/>
                </a:solidFill>
              </a:rPr>
              <a:t> and finishes in neighbouring Toome on the corner of Lough Neagh. Enjoy Tea, Coffee and tray bakes and enjoy this one-of-a-kind experience </a:t>
            </a:r>
          </a:p>
        </p:txBody>
      </p:sp>
      <p:grpSp>
        <p:nvGrpSpPr>
          <p:cNvPr id="45" name="Group 44">
            <a:extLst>
              <a:ext uri="{FF2B5EF4-FFF2-40B4-BE49-F238E27FC236}">
                <a16:creationId xmlns:a16="http://schemas.microsoft.com/office/drawing/2014/main" id="{586C32D2-94E1-4C20-9977-69D4D1F6812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flipH="1">
            <a:off x="9847360" y="4513360"/>
            <a:ext cx="2514948" cy="2174333"/>
            <a:chOff x="-305" y="-4155"/>
            <a:chExt cx="2514948" cy="2174333"/>
          </a:xfrm>
        </p:grpSpPr>
        <p:sp>
          <p:nvSpPr>
            <p:cNvPr id="46" name="Freeform: Shape 45">
              <a:extLst>
                <a:ext uri="{FF2B5EF4-FFF2-40B4-BE49-F238E27FC236}">
                  <a16:creationId xmlns:a16="http://schemas.microsoft.com/office/drawing/2014/main" id="{4EF1C65E-19AB-4AB5-AFAE-5BE4430B18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Shape 46">
              <a:extLst>
                <a:ext uri="{FF2B5EF4-FFF2-40B4-BE49-F238E27FC236}">
                  <a16:creationId xmlns:a16="http://schemas.microsoft.com/office/drawing/2014/main" id="{679DC337-4663-43ED-94FF-578FCC16AC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reeform: Shape 47">
              <a:extLst>
                <a:ext uri="{FF2B5EF4-FFF2-40B4-BE49-F238E27FC236}">
                  <a16:creationId xmlns:a16="http://schemas.microsoft.com/office/drawing/2014/main" id="{49D6286C-2480-4CBF-8601-1AEE4541BB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49" name="Freeform: Shape 48">
              <a:extLst>
                <a:ext uri="{FF2B5EF4-FFF2-40B4-BE49-F238E27FC236}">
                  <a16:creationId xmlns:a16="http://schemas.microsoft.com/office/drawing/2014/main" id="{216D01AE-CAAB-4E02-BFFF-211B8032CC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1" name="Picture 10" descr="A picture containing outdoor, grass, sky, water&#10;&#10;Description automatically generated">
            <a:extLst>
              <a:ext uri="{FF2B5EF4-FFF2-40B4-BE49-F238E27FC236}">
                <a16:creationId xmlns:a16="http://schemas.microsoft.com/office/drawing/2014/main" id="{946F014D-0534-689D-FCF6-0706CEE573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7156" y="1348740"/>
            <a:ext cx="5785446" cy="325073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69281169"/>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1E020063-2385-44AC-BD67-258E1F0B9F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7E014A0B-5338-4077-AFE9-A90D04D449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FA21D68-0FAD-E808-CFAB-41806974F81A}"/>
              </a:ext>
            </a:extLst>
          </p:cNvPr>
          <p:cNvSpPr>
            <a:spLocks noGrp="1"/>
          </p:cNvSpPr>
          <p:nvPr>
            <p:ph type="title"/>
          </p:nvPr>
        </p:nvSpPr>
        <p:spPr>
          <a:xfrm>
            <a:off x="-631280" y="1234811"/>
            <a:ext cx="9829800" cy="1325880"/>
          </a:xfrm>
        </p:spPr>
        <p:txBody>
          <a:bodyPr anchor="b">
            <a:normAutofit/>
          </a:bodyPr>
          <a:lstStyle/>
          <a:p>
            <a:pPr algn="ctr"/>
            <a:r>
              <a:rPr lang="en-GB" sz="3600" dirty="0">
                <a:solidFill>
                  <a:schemeClr val="tx2"/>
                </a:solidFill>
              </a:rPr>
              <a:t>Lough Neagh Fishery</a:t>
            </a:r>
          </a:p>
        </p:txBody>
      </p:sp>
      <p:grpSp>
        <p:nvGrpSpPr>
          <p:cNvPr id="26" name="Group 25">
            <a:extLst>
              <a:ext uri="{FF2B5EF4-FFF2-40B4-BE49-F238E27FC236}">
                <a16:creationId xmlns:a16="http://schemas.microsoft.com/office/drawing/2014/main" id="{78127680-150F-4A90-9950-F6639257811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5" y="-1"/>
            <a:ext cx="3362070" cy="2522849"/>
            <a:chOff x="-305" y="-1"/>
            <a:chExt cx="3832880" cy="2876136"/>
          </a:xfrm>
        </p:grpSpPr>
        <p:sp>
          <p:nvSpPr>
            <p:cNvPr id="27" name="Freeform: Shape 26">
              <a:extLst>
                <a:ext uri="{FF2B5EF4-FFF2-40B4-BE49-F238E27FC236}">
                  <a16:creationId xmlns:a16="http://schemas.microsoft.com/office/drawing/2014/main" id="{5088F97A-8362-4967-B664-D748B846EC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30F9DEDE-4318-412A-81C5-C8C90F6897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Freeform: Shape 28">
              <a:extLst>
                <a:ext uri="{FF2B5EF4-FFF2-40B4-BE49-F238E27FC236}">
                  <a16:creationId xmlns:a16="http://schemas.microsoft.com/office/drawing/2014/main" id="{09E97DE9-7844-4707-8928-1CD88ADB72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Freeform: Shape 29">
              <a:extLst>
                <a:ext uri="{FF2B5EF4-FFF2-40B4-BE49-F238E27FC236}">
                  <a16:creationId xmlns:a16="http://schemas.microsoft.com/office/drawing/2014/main" id="{EC58954E-44A5-4A0D-97A9-8A2BB43D68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ontent Placeholder 2">
            <a:extLst>
              <a:ext uri="{FF2B5EF4-FFF2-40B4-BE49-F238E27FC236}">
                <a16:creationId xmlns:a16="http://schemas.microsoft.com/office/drawing/2014/main" id="{C3C6EFA1-649F-7E3E-1BF3-073D003E0F90}"/>
              </a:ext>
            </a:extLst>
          </p:cNvPr>
          <p:cNvSpPr>
            <a:spLocks noGrp="1"/>
          </p:cNvSpPr>
          <p:nvPr>
            <p:ph idx="1"/>
          </p:nvPr>
        </p:nvSpPr>
        <p:spPr>
          <a:xfrm>
            <a:off x="804672" y="2827419"/>
            <a:ext cx="5126896" cy="3227626"/>
          </a:xfrm>
        </p:spPr>
        <p:txBody>
          <a:bodyPr anchor="ctr">
            <a:normAutofit/>
          </a:bodyPr>
          <a:lstStyle/>
          <a:p>
            <a:r>
              <a:rPr lang="en-GB" sz="1800" dirty="0">
                <a:solidFill>
                  <a:schemeClr val="tx2"/>
                </a:solidFill>
              </a:rPr>
              <a:t>Lough Neagh is the home of one of the largest wild eel fishery in Europe. This visitor centre provides an informative insight into the fishing industry on the lough and the species that are found there </a:t>
            </a:r>
          </a:p>
        </p:txBody>
      </p:sp>
      <p:grpSp>
        <p:nvGrpSpPr>
          <p:cNvPr id="32" name="Group 31">
            <a:extLst>
              <a:ext uri="{FF2B5EF4-FFF2-40B4-BE49-F238E27FC236}">
                <a16:creationId xmlns:a16="http://schemas.microsoft.com/office/drawing/2014/main" id="{466920E5-8640-4C24-A775-8647637094A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flipH="1">
            <a:off x="10185732" y="4852038"/>
            <a:ext cx="2151670" cy="1860256"/>
            <a:chOff x="-305" y="-4155"/>
            <a:chExt cx="2514948" cy="2174333"/>
          </a:xfrm>
        </p:grpSpPr>
        <p:sp>
          <p:nvSpPr>
            <p:cNvPr id="33" name="Freeform: Shape 32">
              <a:extLst>
                <a:ext uri="{FF2B5EF4-FFF2-40B4-BE49-F238E27FC236}">
                  <a16:creationId xmlns:a16="http://schemas.microsoft.com/office/drawing/2014/main" id="{2CBA3142-5A82-43CE-87A2-EB14B17A51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a16="http://schemas.microsoft.com/office/drawing/2014/main" id="{AEF5A1C7-9938-4A33-A5A4-2B05353B31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Shape 34">
              <a:extLst>
                <a:ext uri="{FF2B5EF4-FFF2-40B4-BE49-F238E27FC236}">
                  <a16:creationId xmlns:a16="http://schemas.microsoft.com/office/drawing/2014/main" id="{262A936D-E9F6-4A68-82C2-1D1CC77722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36" name="Freeform: Shape 35">
              <a:extLst>
                <a:ext uri="{FF2B5EF4-FFF2-40B4-BE49-F238E27FC236}">
                  <a16:creationId xmlns:a16="http://schemas.microsoft.com/office/drawing/2014/main" id="{C68A9229-BBBE-4934-9700-BA72A1BB03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5" name="Picture 4" descr="A picture containing icon&#10;&#10;Description automatically generated">
            <a:extLst>
              <a:ext uri="{FF2B5EF4-FFF2-40B4-BE49-F238E27FC236}">
                <a16:creationId xmlns:a16="http://schemas.microsoft.com/office/drawing/2014/main" id="{55D27140-FAB6-C1B0-F8A4-7CA7B089BA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29378" y="3870395"/>
            <a:ext cx="4954693" cy="1151966"/>
          </a:xfrm>
          <a:prstGeom prst="rect">
            <a:avLst/>
          </a:prstGeom>
        </p:spPr>
      </p:pic>
      <p:pic>
        <p:nvPicPr>
          <p:cNvPr id="6" name="Picture 5" descr="A person sitting on a boat&#10;&#10;Description automatically generated">
            <a:extLst>
              <a:ext uri="{FF2B5EF4-FFF2-40B4-BE49-F238E27FC236}">
                <a16:creationId xmlns:a16="http://schemas.microsoft.com/office/drawing/2014/main" id="{7B79B582-41F9-20F5-550A-B2DF517397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6416" y="938515"/>
            <a:ext cx="4064209" cy="269888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8507347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 name="Rectangle 40">
            <a:extLst>
              <a:ext uri="{FF2B5EF4-FFF2-40B4-BE49-F238E27FC236}">
                <a16:creationId xmlns:a16="http://schemas.microsoft.com/office/drawing/2014/main" id="{1F4E5977-D272-4E11-A03A-860268F25C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A3CE3386-CA59-42A7-AEDE-0B76443C8A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 name="Title 1">
            <a:extLst>
              <a:ext uri="{FF2B5EF4-FFF2-40B4-BE49-F238E27FC236}">
                <a16:creationId xmlns:a16="http://schemas.microsoft.com/office/drawing/2014/main" id="{EFA21D68-0FAD-E808-CFAB-41806974F81A}"/>
              </a:ext>
            </a:extLst>
          </p:cNvPr>
          <p:cNvSpPr>
            <a:spLocks noGrp="1"/>
          </p:cNvSpPr>
          <p:nvPr>
            <p:ph type="title"/>
          </p:nvPr>
        </p:nvSpPr>
        <p:spPr>
          <a:xfrm>
            <a:off x="6738267" y="802955"/>
            <a:ext cx="4333814" cy="1454051"/>
          </a:xfrm>
        </p:spPr>
        <p:txBody>
          <a:bodyPr anchor="b">
            <a:normAutofit/>
          </a:bodyPr>
          <a:lstStyle/>
          <a:p>
            <a:r>
              <a:rPr lang="en-GB" sz="3600" dirty="0" err="1">
                <a:solidFill>
                  <a:schemeClr val="tx2"/>
                </a:solidFill>
              </a:rPr>
              <a:t>Ardtara</a:t>
            </a:r>
            <a:r>
              <a:rPr lang="en-GB" sz="3600" dirty="0">
                <a:solidFill>
                  <a:schemeClr val="tx2"/>
                </a:solidFill>
              </a:rPr>
              <a:t> House Afternoon Tea</a:t>
            </a:r>
          </a:p>
        </p:txBody>
      </p:sp>
      <p:pic>
        <p:nvPicPr>
          <p:cNvPr id="7" name="Picture 6" descr="A table with food and drinks on it&#10;&#10;Description automatically generated with medium confidence">
            <a:extLst>
              <a:ext uri="{FF2B5EF4-FFF2-40B4-BE49-F238E27FC236}">
                <a16:creationId xmlns:a16="http://schemas.microsoft.com/office/drawing/2014/main" id="{92537F0D-B855-4387-BBD5-2EFBF1FF18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4671" y="1192627"/>
            <a:ext cx="2766943" cy="1846934"/>
          </a:xfrm>
          <a:prstGeom prst="rect">
            <a:avLst/>
          </a:prstGeom>
        </p:spPr>
      </p:pic>
      <p:pic>
        <p:nvPicPr>
          <p:cNvPr id="9" name="Picture 8" descr="A picture containing food, plate, dining table&#10;&#10;Description automatically generated">
            <a:extLst>
              <a:ext uri="{FF2B5EF4-FFF2-40B4-BE49-F238E27FC236}">
                <a16:creationId xmlns:a16="http://schemas.microsoft.com/office/drawing/2014/main" id="{8F537632-7850-BB31-690E-2194BB5F26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13252" y="902419"/>
            <a:ext cx="2766526" cy="2137141"/>
          </a:xfrm>
          <a:prstGeom prst="rect">
            <a:avLst/>
          </a:prstGeom>
        </p:spPr>
      </p:pic>
      <p:pic>
        <p:nvPicPr>
          <p:cNvPr id="5" name="Picture 4" descr="A picture containing icon&#10;&#10;Description automatically generated">
            <a:extLst>
              <a:ext uri="{FF2B5EF4-FFF2-40B4-BE49-F238E27FC236}">
                <a16:creationId xmlns:a16="http://schemas.microsoft.com/office/drawing/2014/main" id="{55D27140-FAB6-C1B0-F8A4-7CA7B089BA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122" y="3096843"/>
            <a:ext cx="5574656" cy="1296107"/>
          </a:xfrm>
          <a:prstGeom prst="rect">
            <a:avLst/>
          </a:prstGeom>
        </p:spPr>
      </p:pic>
      <p:sp>
        <p:nvSpPr>
          <p:cNvPr id="3" name="Content Placeholder 2">
            <a:extLst>
              <a:ext uri="{FF2B5EF4-FFF2-40B4-BE49-F238E27FC236}">
                <a16:creationId xmlns:a16="http://schemas.microsoft.com/office/drawing/2014/main" id="{C3C6EFA1-649F-7E3E-1BF3-073D003E0F90}"/>
              </a:ext>
            </a:extLst>
          </p:cNvPr>
          <p:cNvSpPr>
            <a:spLocks noGrp="1"/>
          </p:cNvSpPr>
          <p:nvPr>
            <p:ph idx="1"/>
          </p:nvPr>
        </p:nvSpPr>
        <p:spPr>
          <a:xfrm>
            <a:off x="6734684" y="2421682"/>
            <a:ext cx="4333468" cy="3639289"/>
          </a:xfrm>
        </p:spPr>
        <p:txBody>
          <a:bodyPr anchor="ctr">
            <a:normAutofit/>
          </a:bodyPr>
          <a:lstStyle/>
          <a:p>
            <a:r>
              <a:rPr lang="en-GB" sz="1800" dirty="0">
                <a:solidFill>
                  <a:schemeClr val="tx2"/>
                </a:solidFill>
              </a:rPr>
              <a:t>For your final part of the tour. Enjoy a bespoke Afternoon Tea in the amazing grounds that are </a:t>
            </a:r>
            <a:r>
              <a:rPr lang="en-GB" sz="1800" dirty="0" err="1">
                <a:solidFill>
                  <a:schemeClr val="tx2"/>
                </a:solidFill>
              </a:rPr>
              <a:t>Artara</a:t>
            </a:r>
            <a:r>
              <a:rPr lang="en-GB" sz="1800" dirty="0">
                <a:solidFill>
                  <a:schemeClr val="tx2"/>
                </a:solidFill>
              </a:rPr>
              <a:t> House. This house dates back to 1896 and is an important part of Irish History, Enjoy your last activity as a group before your departure. </a:t>
            </a:r>
          </a:p>
        </p:txBody>
      </p:sp>
      <p:grpSp>
        <p:nvGrpSpPr>
          <p:cNvPr id="45" name="Group 44">
            <a:extLst>
              <a:ext uri="{FF2B5EF4-FFF2-40B4-BE49-F238E27FC236}">
                <a16:creationId xmlns:a16="http://schemas.microsoft.com/office/drawing/2014/main" id="{586C32D2-94E1-4C20-9977-69D4D1F6812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flipH="1">
            <a:off x="9847360" y="4513360"/>
            <a:ext cx="2514948" cy="2174333"/>
            <a:chOff x="-305" y="-4155"/>
            <a:chExt cx="2514948" cy="2174333"/>
          </a:xfrm>
        </p:grpSpPr>
        <p:sp>
          <p:nvSpPr>
            <p:cNvPr id="46" name="Freeform: Shape 45">
              <a:extLst>
                <a:ext uri="{FF2B5EF4-FFF2-40B4-BE49-F238E27FC236}">
                  <a16:creationId xmlns:a16="http://schemas.microsoft.com/office/drawing/2014/main" id="{4EF1C65E-19AB-4AB5-AFAE-5BE4430B18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Shape 46">
              <a:extLst>
                <a:ext uri="{FF2B5EF4-FFF2-40B4-BE49-F238E27FC236}">
                  <a16:creationId xmlns:a16="http://schemas.microsoft.com/office/drawing/2014/main" id="{679DC337-4663-43ED-94FF-578FCC16AC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reeform: Shape 47">
              <a:extLst>
                <a:ext uri="{FF2B5EF4-FFF2-40B4-BE49-F238E27FC236}">
                  <a16:creationId xmlns:a16="http://schemas.microsoft.com/office/drawing/2014/main" id="{49D6286C-2480-4CBF-8601-1AEE4541BB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49" name="Freeform: Shape 48">
              <a:extLst>
                <a:ext uri="{FF2B5EF4-FFF2-40B4-BE49-F238E27FC236}">
                  <a16:creationId xmlns:a16="http://schemas.microsoft.com/office/drawing/2014/main" id="{216D01AE-CAAB-4E02-BFFF-211B8032CC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84102237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8B089790-F4B6-46A7-BB28-7B74A9A9EF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9A191B90-62D1-4718-B891-6A3FC82DD6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pic>
        <p:nvPicPr>
          <p:cNvPr id="5" name="Content Placeholder 4" descr="A large house with a fountain in the front&#10;&#10;Description automatically generated with medium confidence">
            <a:extLst>
              <a:ext uri="{FF2B5EF4-FFF2-40B4-BE49-F238E27FC236}">
                <a16:creationId xmlns:a16="http://schemas.microsoft.com/office/drawing/2014/main" id="{2E9C2F67-D2D3-E950-E5A3-C93133110AEE}"/>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3402" b="7666"/>
          <a:stretch/>
        </p:blipFill>
        <p:spPr>
          <a:xfrm>
            <a:off x="-1" y="1"/>
            <a:ext cx="12192000" cy="6857922"/>
          </a:xfrm>
          <a:prstGeom prst="rect">
            <a:avLst/>
          </a:prstGeom>
        </p:spPr>
      </p:pic>
      <p:grpSp>
        <p:nvGrpSpPr>
          <p:cNvPr id="31" name="Group 30">
            <a:extLst>
              <a:ext uri="{FF2B5EF4-FFF2-40B4-BE49-F238E27FC236}">
                <a16:creationId xmlns:a16="http://schemas.microsoft.com/office/drawing/2014/main" id="{63A1050F-42B7-42F4-9436-314DB03DE46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8231" y="-1504"/>
            <a:ext cx="4527885" cy="2330553"/>
            <a:chOff x="6867015" y="-1"/>
            <a:chExt cx="5324985" cy="3251912"/>
          </a:xfrm>
          <a:solidFill>
            <a:schemeClr val="bg1">
              <a:alpha val="30000"/>
            </a:schemeClr>
          </a:solidFill>
        </p:grpSpPr>
        <p:sp>
          <p:nvSpPr>
            <p:cNvPr id="32" name="Freeform: Shape 31">
              <a:extLst>
                <a:ext uri="{FF2B5EF4-FFF2-40B4-BE49-F238E27FC236}">
                  <a16:creationId xmlns:a16="http://schemas.microsoft.com/office/drawing/2014/main" id="{23D407BF-2834-499F-A121-4FF4919FC7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Shape 32">
              <a:extLst>
                <a:ext uri="{FF2B5EF4-FFF2-40B4-BE49-F238E27FC236}">
                  <a16:creationId xmlns:a16="http://schemas.microsoft.com/office/drawing/2014/main" id="{57C515C8-97E1-406F-BA1C-EB6AD75B0D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a16="http://schemas.microsoft.com/office/drawing/2014/main" id="{D8DBBF75-CCF9-41BE-9004-7834D096B2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Shape 34">
              <a:extLst>
                <a:ext uri="{FF2B5EF4-FFF2-40B4-BE49-F238E27FC236}">
                  <a16:creationId xmlns:a16="http://schemas.microsoft.com/office/drawing/2014/main" id="{B3DEBE2A-7C62-4E08-B6AC-3C744D2B27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 name="Group 36">
            <a:extLst>
              <a:ext uri="{FF2B5EF4-FFF2-40B4-BE49-F238E27FC236}">
                <a16:creationId xmlns:a16="http://schemas.microsoft.com/office/drawing/2014/main" id="{CB04806E-DE07-4370-8B2D-439E32B3A25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9058275" y="4146310"/>
            <a:ext cx="3142400" cy="2716805"/>
            <a:chOff x="-305" y="-4155"/>
            <a:chExt cx="2514948" cy="2174333"/>
          </a:xfrm>
          <a:solidFill>
            <a:schemeClr val="bg1">
              <a:alpha val="30000"/>
            </a:schemeClr>
          </a:solidFill>
        </p:grpSpPr>
        <p:sp>
          <p:nvSpPr>
            <p:cNvPr id="38" name="Freeform: Shape 37">
              <a:extLst>
                <a:ext uri="{FF2B5EF4-FFF2-40B4-BE49-F238E27FC236}">
                  <a16:creationId xmlns:a16="http://schemas.microsoft.com/office/drawing/2014/main" id="{56D2FDC8-0ECE-4F3D-BC43-B5B225668F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Shape 38">
              <a:extLst>
                <a:ext uri="{FF2B5EF4-FFF2-40B4-BE49-F238E27FC236}">
                  <a16:creationId xmlns:a16="http://schemas.microsoft.com/office/drawing/2014/main" id="{2E79AFB9-7B8D-4C53-9DB3-E5AB8D8873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Shape 39">
              <a:extLst>
                <a:ext uri="{FF2B5EF4-FFF2-40B4-BE49-F238E27FC236}">
                  <a16:creationId xmlns:a16="http://schemas.microsoft.com/office/drawing/2014/main" id="{92C94F38-99EB-4C61-AF5E-554B823A5B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41" name="Freeform: Shape 40">
              <a:extLst>
                <a:ext uri="{FF2B5EF4-FFF2-40B4-BE49-F238E27FC236}">
                  <a16:creationId xmlns:a16="http://schemas.microsoft.com/office/drawing/2014/main" id="{58F14535-714F-4FC9-A597-27DDE229DB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1030126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1E020063-2385-44AC-BD67-258E1F0B9F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7E014A0B-5338-4077-AFE9-A90D04D449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FA21D68-0FAD-E808-CFAB-41806974F81A}"/>
              </a:ext>
            </a:extLst>
          </p:cNvPr>
          <p:cNvSpPr>
            <a:spLocks noGrp="1"/>
          </p:cNvSpPr>
          <p:nvPr>
            <p:ph type="title"/>
          </p:nvPr>
        </p:nvSpPr>
        <p:spPr>
          <a:xfrm>
            <a:off x="2358340" y="122695"/>
            <a:ext cx="9829800" cy="1325880"/>
          </a:xfrm>
        </p:spPr>
        <p:txBody>
          <a:bodyPr anchor="b">
            <a:normAutofit/>
          </a:bodyPr>
          <a:lstStyle/>
          <a:p>
            <a:pPr algn="ctr"/>
            <a:r>
              <a:rPr lang="en-GB" sz="3600" dirty="0">
                <a:solidFill>
                  <a:schemeClr val="tx2"/>
                </a:solidFill>
              </a:rPr>
              <a:t>Untapped Mid Ulster Tour Pricing </a:t>
            </a:r>
          </a:p>
        </p:txBody>
      </p:sp>
      <p:grpSp>
        <p:nvGrpSpPr>
          <p:cNvPr id="26" name="Group 25">
            <a:extLst>
              <a:ext uri="{FF2B5EF4-FFF2-40B4-BE49-F238E27FC236}">
                <a16:creationId xmlns:a16="http://schemas.microsoft.com/office/drawing/2014/main" id="{78127680-150F-4A90-9950-F6639257811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5" y="-1"/>
            <a:ext cx="3362070" cy="2522849"/>
            <a:chOff x="-305" y="-1"/>
            <a:chExt cx="3832880" cy="2876136"/>
          </a:xfrm>
        </p:grpSpPr>
        <p:sp>
          <p:nvSpPr>
            <p:cNvPr id="27" name="Freeform: Shape 26">
              <a:extLst>
                <a:ext uri="{FF2B5EF4-FFF2-40B4-BE49-F238E27FC236}">
                  <a16:creationId xmlns:a16="http://schemas.microsoft.com/office/drawing/2014/main" id="{5088F97A-8362-4967-B664-D748B846EC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30F9DEDE-4318-412A-81C5-C8C90F6897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Freeform: Shape 28">
              <a:extLst>
                <a:ext uri="{FF2B5EF4-FFF2-40B4-BE49-F238E27FC236}">
                  <a16:creationId xmlns:a16="http://schemas.microsoft.com/office/drawing/2014/main" id="{09E97DE9-7844-4707-8928-1CD88ADB72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Freeform: Shape 29">
              <a:extLst>
                <a:ext uri="{FF2B5EF4-FFF2-40B4-BE49-F238E27FC236}">
                  <a16:creationId xmlns:a16="http://schemas.microsoft.com/office/drawing/2014/main" id="{EC58954E-44A5-4A0D-97A9-8A2BB43D68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ontent Placeholder 2">
            <a:extLst>
              <a:ext uri="{FF2B5EF4-FFF2-40B4-BE49-F238E27FC236}">
                <a16:creationId xmlns:a16="http://schemas.microsoft.com/office/drawing/2014/main" id="{C3C6EFA1-649F-7E3E-1BF3-073D003E0F90}"/>
              </a:ext>
            </a:extLst>
          </p:cNvPr>
          <p:cNvSpPr>
            <a:spLocks noGrp="1"/>
          </p:cNvSpPr>
          <p:nvPr>
            <p:ph idx="1"/>
          </p:nvPr>
        </p:nvSpPr>
        <p:spPr>
          <a:xfrm>
            <a:off x="525035" y="2016562"/>
            <a:ext cx="4326673" cy="3227626"/>
          </a:xfrm>
        </p:spPr>
        <p:txBody>
          <a:bodyPr anchor="ctr">
            <a:normAutofit/>
          </a:bodyPr>
          <a:lstStyle/>
          <a:p>
            <a:pPr marL="0" indent="0">
              <a:buNone/>
            </a:pPr>
            <a:r>
              <a:rPr lang="en-GB" sz="1800" dirty="0">
                <a:solidFill>
                  <a:schemeClr val="tx2"/>
                </a:solidFill>
              </a:rPr>
              <a:t>Prices for this tour include: </a:t>
            </a:r>
          </a:p>
          <a:p>
            <a:r>
              <a:rPr lang="en-GB" sz="1800" dirty="0">
                <a:solidFill>
                  <a:schemeClr val="tx2"/>
                </a:solidFill>
              </a:rPr>
              <a:t>Luxury Coach Transportation for the duration of the tour </a:t>
            </a:r>
          </a:p>
          <a:p>
            <a:r>
              <a:rPr lang="en-GB" sz="1800" dirty="0">
                <a:solidFill>
                  <a:schemeClr val="tx2"/>
                </a:solidFill>
              </a:rPr>
              <a:t>3 x Night accommodation (Bed and Breakfast rate) </a:t>
            </a:r>
          </a:p>
          <a:p>
            <a:r>
              <a:rPr lang="en-GB" sz="1800" dirty="0">
                <a:solidFill>
                  <a:schemeClr val="tx2"/>
                </a:solidFill>
              </a:rPr>
              <a:t>Entrance/Admission to all attractions and activities</a:t>
            </a:r>
          </a:p>
          <a:p>
            <a:r>
              <a:rPr lang="en-GB" sz="1800" dirty="0">
                <a:solidFill>
                  <a:schemeClr val="tx2"/>
                </a:solidFill>
              </a:rPr>
              <a:t>Lunch and Dinner each day </a:t>
            </a:r>
          </a:p>
          <a:p>
            <a:r>
              <a:rPr lang="en-GB" sz="1800" dirty="0">
                <a:solidFill>
                  <a:schemeClr val="tx2"/>
                </a:solidFill>
              </a:rPr>
              <a:t>Experienced Tour guides for four days tour </a:t>
            </a:r>
          </a:p>
        </p:txBody>
      </p:sp>
      <p:grpSp>
        <p:nvGrpSpPr>
          <p:cNvPr id="32" name="Group 31">
            <a:extLst>
              <a:ext uri="{FF2B5EF4-FFF2-40B4-BE49-F238E27FC236}">
                <a16:creationId xmlns:a16="http://schemas.microsoft.com/office/drawing/2014/main" id="{466920E5-8640-4C24-A775-8647637094A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flipH="1">
            <a:off x="10185732" y="4852038"/>
            <a:ext cx="2151670" cy="1860256"/>
            <a:chOff x="-305" y="-4155"/>
            <a:chExt cx="2514948" cy="2174333"/>
          </a:xfrm>
        </p:grpSpPr>
        <p:sp>
          <p:nvSpPr>
            <p:cNvPr id="33" name="Freeform: Shape 32">
              <a:extLst>
                <a:ext uri="{FF2B5EF4-FFF2-40B4-BE49-F238E27FC236}">
                  <a16:creationId xmlns:a16="http://schemas.microsoft.com/office/drawing/2014/main" id="{2CBA3142-5A82-43CE-87A2-EB14B17A51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a16="http://schemas.microsoft.com/office/drawing/2014/main" id="{AEF5A1C7-9938-4A33-A5A4-2B05353B31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Shape 34">
              <a:extLst>
                <a:ext uri="{FF2B5EF4-FFF2-40B4-BE49-F238E27FC236}">
                  <a16:creationId xmlns:a16="http://schemas.microsoft.com/office/drawing/2014/main" id="{262A936D-E9F6-4A68-82C2-1D1CC77722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36" name="Freeform: Shape 35">
              <a:extLst>
                <a:ext uri="{FF2B5EF4-FFF2-40B4-BE49-F238E27FC236}">
                  <a16:creationId xmlns:a16="http://schemas.microsoft.com/office/drawing/2014/main" id="{C68A9229-BBBE-4934-9700-BA72A1BB03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5" name="Picture 4" descr="A picture containing icon&#10;&#10;Description automatically generated">
            <a:extLst>
              <a:ext uri="{FF2B5EF4-FFF2-40B4-BE49-F238E27FC236}">
                <a16:creationId xmlns:a16="http://schemas.microsoft.com/office/drawing/2014/main" id="{55D27140-FAB6-C1B0-F8A4-7CA7B089BA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026" y="5580224"/>
            <a:ext cx="4954693" cy="1151966"/>
          </a:xfrm>
          <a:prstGeom prst="rect">
            <a:avLst/>
          </a:prstGeom>
        </p:spPr>
      </p:pic>
      <p:graphicFrame>
        <p:nvGraphicFramePr>
          <p:cNvPr id="7" name="Table 7">
            <a:extLst>
              <a:ext uri="{FF2B5EF4-FFF2-40B4-BE49-F238E27FC236}">
                <a16:creationId xmlns:a16="http://schemas.microsoft.com/office/drawing/2014/main" id="{326FBA4D-D385-1FEE-C7DD-AA440656CA16}"/>
              </a:ext>
            </a:extLst>
          </p:cNvPr>
          <p:cNvGraphicFramePr>
            <a:graphicFrameLocks noGrp="1"/>
          </p:cNvGraphicFramePr>
          <p:nvPr>
            <p:extLst>
              <p:ext uri="{D42A27DB-BD31-4B8C-83A1-F6EECF244321}">
                <p14:modId xmlns:p14="http://schemas.microsoft.com/office/powerpoint/2010/main" val="169583359"/>
              </p:ext>
            </p:extLst>
          </p:nvPr>
        </p:nvGraphicFramePr>
        <p:xfrm>
          <a:off x="5660136" y="2446122"/>
          <a:ext cx="5995438" cy="2032651"/>
        </p:xfrm>
        <a:graphic>
          <a:graphicData uri="http://schemas.openxmlformats.org/drawingml/2006/table">
            <a:tbl>
              <a:tblPr firstRow="1" bandRow="1">
                <a:tableStyleId>{5C22544A-7EE6-4342-B048-85BDC9FD1C3A}</a:tableStyleId>
              </a:tblPr>
              <a:tblGrid>
                <a:gridCol w="2997719">
                  <a:extLst>
                    <a:ext uri="{9D8B030D-6E8A-4147-A177-3AD203B41FA5}">
                      <a16:colId xmlns:a16="http://schemas.microsoft.com/office/drawing/2014/main" val="3809820862"/>
                    </a:ext>
                  </a:extLst>
                </a:gridCol>
                <a:gridCol w="2997719">
                  <a:extLst>
                    <a:ext uri="{9D8B030D-6E8A-4147-A177-3AD203B41FA5}">
                      <a16:colId xmlns:a16="http://schemas.microsoft.com/office/drawing/2014/main" val="498933128"/>
                    </a:ext>
                  </a:extLst>
                </a:gridCol>
              </a:tblGrid>
              <a:tr h="327397">
                <a:tc>
                  <a:txBody>
                    <a:bodyPr/>
                    <a:lstStyle/>
                    <a:p>
                      <a:r>
                        <a:rPr lang="en-GB" dirty="0"/>
                        <a:t>Price based on two people sharing </a:t>
                      </a:r>
                    </a:p>
                  </a:txBody>
                  <a:tcPr/>
                </a:tc>
                <a:tc>
                  <a:txBody>
                    <a:bodyPr/>
                    <a:lstStyle/>
                    <a:p>
                      <a:r>
                        <a:rPr lang="en-GB" dirty="0"/>
                        <a:t>Price for Single person only</a:t>
                      </a:r>
                    </a:p>
                  </a:txBody>
                  <a:tcPr/>
                </a:tc>
                <a:extLst>
                  <a:ext uri="{0D108BD9-81ED-4DB2-BD59-A6C34878D82A}">
                    <a16:rowId xmlns:a16="http://schemas.microsoft.com/office/drawing/2014/main" val="1941614366"/>
                  </a:ext>
                </a:extLst>
              </a:tr>
              <a:tr h="1392571">
                <a:tc>
                  <a:txBody>
                    <a:bodyPr/>
                    <a:lstStyle/>
                    <a:p>
                      <a:r>
                        <a:rPr lang="en-GB" dirty="0"/>
                        <a:t>£595.00 per person </a:t>
                      </a:r>
                    </a:p>
                  </a:txBody>
                  <a:tcPr/>
                </a:tc>
                <a:tc>
                  <a:txBody>
                    <a:bodyPr/>
                    <a:lstStyle/>
                    <a:p>
                      <a:r>
                        <a:rPr lang="en-GB" dirty="0"/>
                        <a:t>£647.50 per person </a:t>
                      </a:r>
                    </a:p>
                  </a:txBody>
                  <a:tcPr/>
                </a:tc>
                <a:extLst>
                  <a:ext uri="{0D108BD9-81ED-4DB2-BD59-A6C34878D82A}">
                    <a16:rowId xmlns:a16="http://schemas.microsoft.com/office/drawing/2014/main" val="3173555319"/>
                  </a:ext>
                </a:extLst>
              </a:tr>
            </a:tbl>
          </a:graphicData>
        </a:graphic>
      </p:graphicFrame>
    </p:spTree>
    <p:extLst>
      <p:ext uri="{BB962C8B-B14F-4D97-AF65-F5344CB8AC3E}">
        <p14:creationId xmlns:p14="http://schemas.microsoft.com/office/powerpoint/2010/main" val="3829127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6" name="Rectangle 45">
            <a:extLst>
              <a:ext uri="{FF2B5EF4-FFF2-40B4-BE49-F238E27FC236}">
                <a16:creationId xmlns:a16="http://schemas.microsoft.com/office/drawing/2014/main" id="{EDDBB197-D710-4A4F-A9CA-FD2177498B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975D1CFA-2CDB-4B64-BD9F-85744E8DA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Content Placeholder 23">
            <a:extLst>
              <a:ext uri="{FF2B5EF4-FFF2-40B4-BE49-F238E27FC236}">
                <a16:creationId xmlns:a16="http://schemas.microsoft.com/office/drawing/2014/main" id="{9CA4A3BD-EA7C-FE38-CDFA-F1E10C174C42}"/>
              </a:ext>
            </a:extLst>
          </p:cNvPr>
          <p:cNvSpPr>
            <a:spLocks noGrp="1"/>
          </p:cNvSpPr>
          <p:nvPr>
            <p:ph idx="1"/>
          </p:nvPr>
        </p:nvSpPr>
        <p:spPr>
          <a:xfrm>
            <a:off x="429348" y="1250825"/>
            <a:ext cx="5822102" cy="4356350"/>
          </a:xfrm>
        </p:spPr>
        <p:txBody>
          <a:bodyPr anchor="ctr">
            <a:normAutofit fontScale="92500" lnSpcReduction="10000"/>
          </a:bodyPr>
          <a:lstStyle/>
          <a:p>
            <a:r>
              <a:rPr lang="en-US" sz="1600" dirty="0">
                <a:solidFill>
                  <a:schemeClr val="tx2"/>
                </a:solidFill>
              </a:rPr>
              <a:t>Ballyscullion Park House </a:t>
            </a:r>
          </a:p>
          <a:p>
            <a:r>
              <a:rPr lang="en-US" sz="1600" dirty="0">
                <a:solidFill>
                  <a:schemeClr val="tx2"/>
                </a:solidFill>
              </a:rPr>
              <a:t>Seamus Heaney </a:t>
            </a:r>
            <a:r>
              <a:rPr lang="en-US" sz="1600" dirty="0" err="1">
                <a:solidFill>
                  <a:schemeClr val="tx2"/>
                </a:solidFill>
              </a:rPr>
              <a:t>HomePlace</a:t>
            </a:r>
            <a:r>
              <a:rPr lang="en-US" sz="1600" dirty="0">
                <a:solidFill>
                  <a:schemeClr val="tx2"/>
                </a:solidFill>
              </a:rPr>
              <a:t> </a:t>
            </a:r>
          </a:p>
          <a:p>
            <a:r>
              <a:rPr lang="en-US" sz="1600" dirty="0">
                <a:solidFill>
                  <a:schemeClr val="tx2"/>
                </a:solidFill>
              </a:rPr>
              <a:t>Glenavon House Hotel </a:t>
            </a:r>
          </a:p>
          <a:p>
            <a:r>
              <a:rPr lang="en-US" sz="1600" dirty="0">
                <a:solidFill>
                  <a:schemeClr val="tx2"/>
                </a:solidFill>
              </a:rPr>
              <a:t>Lough </a:t>
            </a:r>
            <a:r>
              <a:rPr lang="en-US" sz="1600" dirty="0" err="1">
                <a:solidFill>
                  <a:schemeClr val="tx2"/>
                </a:solidFill>
              </a:rPr>
              <a:t>Neagh</a:t>
            </a:r>
            <a:r>
              <a:rPr lang="en-US" sz="1600" dirty="0">
                <a:solidFill>
                  <a:schemeClr val="tx2"/>
                </a:solidFill>
              </a:rPr>
              <a:t> </a:t>
            </a:r>
            <a:r>
              <a:rPr lang="en-US" sz="1600" dirty="0" err="1">
                <a:solidFill>
                  <a:schemeClr val="tx2"/>
                </a:solidFill>
              </a:rPr>
              <a:t>Fishermans</a:t>
            </a:r>
            <a:r>
              <a:rPr lang="en-US" sz="1600" dirty="0">
                <a:solidFill>
                  <a:schemeClr val="tx2"/>
                </a:solidFill>
              </a:rPr>
              <a:t> Co – Operative Society </a:t>
            </a:r>
          </a:p>
          <a:p>
            <a:r>
              <a:rPr lang="en-US" sz="1600" dirty="0" err="1">
                <a:solidFill>
                  <a:schemeClr val="tx2"/>
                </a:solidFill>
              </a:rPr>
              <a:t>Ardtara</a:t>
            </a:r>
            <a:r>
              <a:rPr lang="en-US" sz="1600" dirty="0">
                <a:solidFill>
                  <a:schemeClr val="tx2"/>
                </a:solidFill>
              </a:rPr>
              <a:t> Country House </a:t>
            </a:r>
          </a:p>
          <a:p>
            <a:r>
              <a:rPr lang="en-US" sz="1600" dirty="0">
                <a:solidFill>
                  <a:schemeClr val="tx2"/>
                </a:solidFill>
              </a:rPr>
              <a:t>Walsh’s Hotel </a:t>
            </a:r>
          </a:p>
          <a:p>
            <a:r>
              <a:rPr lang="en-US" sz="1600" dirty="0" err="1">
                <a:solidFill>
                  <a:schemeClr val="tx2"/>
                </a:solidFill>
              </a:rPr>
              <a:t>Friels</a:t>
            </a:r>
            <a:r>
              <a:rPr lang="en-US" sz="1600" dirty="0">
                <a:solidFill>
                  <a:schemeClr val="tx2"/>
                </a:solidFill>
              </a:rPr>
              <a:t> Bar – Famine and Folklore Experience </a:t>
            </a:r>
          </a:p>
          <a:p>
            <a:r>
              <a:rPr lang="en-US" sz="1600" dirty="0">
                <a:solidFill>
                  <a:schemeClr val="tx2"/>
                </a:solidFill>
              </a:rPr>
              <a:t>Brough Tours </a:t>
            </a:r>
          </a:p>
          <a:p>
            <a:r>
              <a:rPr lang="en-US" sz="1600" dirty="0">
                <a:solidFill>
                  <a:schemeClr val="tx2"/>
                </a:solidFill>
              </a:rPr>
              <a:t>J&amp;K Coaches </a:t>
            </a:r>
          </a:p>
          <a:p>
            <a:r>
              <a:rPr lang="en-US" sz="1600" dirty="0">
                <a:solidFill>
                  <a:schemeClr val="tx2"/>
                </a:solidFill>
              </a:rPr>
              <a:t>Heaney Brewery </a:t>
            </a:r>
          </a:p>
          <a:p>
            <a:r>
              <a:rPr lang="en-US" sz="1600" dirty="0">
                <a:solidFill>
                  <a:schemeClr val="tx2"/>
                </a:solidFill>
              </a:rPr>
              <a:t>Taphouse Bar &amp; </a:t>
            </a:r>
            <a:r>
              <a:rPr lang="en-US" sz="1600" dirty="0" err="1">
                <a:solidFill>
                  <a:schemeClr val="tx2"/>
                </a:solidFill>
              </a:rPr>
              <a:t>Resutraunt</a:t>
            </a:r>
            <a:r>
              <a:rPr lang="en-US" sz="1600" dirty="0">
                <a:solidFill>
                  <a:schemeClr val="tx2"/>
                </a:solidFill>
              </a:rPr>
              <a:t> </a:t>
            </a:r>
          </a:p>
          <a:p>
            <a:r>
              <a:rPr lang="en-US" sz="1600" dirty="0">
                <a:solidFill>
                  <a:schemeClr val="tx2"/>
                </a:solidFill>
              </a:rPr>
              <a:t>Bakehouse NI </a:t>
            </a:r>
          </a:p>
          <a:p>
            <a:r>
              <a:rPr lang="en-US" sz="1600" dirty="0" err="1">
                <a:solidFill>
                  <a:schemeClr val="tx2"/>
                </a:solidFill>
              </a:rPr>
              <a:t>Glenshane</a:t>
            </a:r>
            <a:r>
              <a:rPr lang="en-US" sz="1600" dirty="0">
                <a:solidFill>
                  <a:schemeClr val="tx2"/>
                </a:solidFill>
              </a:rPr>
              <a:t> Sheepdog Experience </a:t>
            </a:r>
          </a:p>
          <a:p>
            <a:r>
              <a:rPr lang="en-US" sz="1600" dirty="0" err="1">
                <a:solidFill>
                  <a:schemeClr val="tx2"/>
                </a:solidFill>
              </a:rPr>
              <a:t>Riverbann</a:t>
            </a:r>
            <a:r>
              <a:rPr lang="en-US" sz="1600" dirty="0">
                <a:solidFill>
                  <a:schemeClr val="tx2"/>
                </a:solidFill>
              </a:rPr>
              <a:t> Tours </a:t>
            </a:r>
          </a:p>
        </p:txBody>
      </p:sp>
      <p:grpSp>
        <p:nvGrpSpPr>
          <p:cNvPr id="50" name="Group 49">
            <a:extLst>
              <a:ext uri="{FF2B5EF4-FFF2-40B4-BE49-F238E27FC236}">
                <a16:creationId xmlns:a16="http://schemas.microsoft.com/office/drawing/2014/main" id="{25EE5136-01F1-466C-962D-BA9B4C6757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369897" y="0"/>
            <a:ext cx="5822103" cy="6685267"/>
            <a:chOff x="6357228" y="0"/>
            <a:chExt cx="5822103" cy="6685267"/>
          </a:xfrm>
        </p:grpSpPr>
        <p:sp>
          <p:nvSpPr>
            <p:cNvPr id="51" name="Freeform: Shape 50">
              <a:extLst>
                <a:ext uri="{FF2B5EF4-FFF2-40B4-BE49-F238E27FC236}">
                  <a16:creationId xmlns:a16="http://schemas.microsoft.com/office/drawing/2014/main" id="{E11D3AD4-AF9B-4EB5-8C7B-C45D173B4B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57228" y="0"/>
              <a:ext cx="5822102" cy="6685267"/>
            </a:xfrm>
            <a:custGeom>
              <a:avLst/>
              <a:gdLst>
                <a:gd name="connsiteX0" fmla="*/ 2605444 w 5822102"/>
                <a:gd name="connsiteY0" fmla="*/ 0 h 6685267"/>
                <a:gd name="connsiteX1" fmla="*/ 4757391 w 5822102"/>
                <a:gd name="connsiteY1" fmla="*/ 0 h 6685267"/>
                <a:gd name="connsiteX2" fmla="*/ 4913680 w 5822102"/>
                <a:gd name="connsiteY2" fmla="*/ 56274 h 6685267"/>
                <a:gd name="connsiteX3" fmla="*/ 5376238 w 5822102"/>
                <a:gd name="connsiteY3" fmla="*/ 282027 h 6685267"/>
                <a:gd name="connsiteX4" fmla="*/ 5658024 w 5822102"/>
                <a:gd name="connsiteY4" fmla="*/ 471014 h 6685267"/>
                <a:gd name="connsiteX5" fmla="*/ 5822102 w 5822102"/>
                <a:gd name="connsiteY5" fmla="*/ 609109 h 6685267"/>
                <a:gd name="connsiteX6" fmla="*/ 5822102 w 5822102"/>
                <a:gd name="connsiteY6" fmla="*/ 760697 h 6685267"/>
                <a:gd name="connsiteX7" fmla="*/ 5707785 w 5822102"/>
                <a:gd name="connsiteY7" fmla="*/ 666601 h 6685267"/>
                <a:gd name="connsiteX8" fmla="*/ 5577306 w 5822102"/>
                <a:gd name="connsiteY8" fmla="*/ 571666 h 6685267"/>
                <a:gd name="connsiteX9" fmla="*/ 5298630 w 5822102"/>
                <a:gd name="connsiteY9" fmla="*/ 407449 h 6685267"/>
                <a:gd name="connsiteX10" fmla="*/ 4690768 w 5822102"/>
                <a:gd name="connsiteY10" fmla="*/ 184979 h 6685267"/>
                <a:gd name="connsiteX11" fmla="*/ 4048577 w 5822102"/>
                <a:gd name="connsiteY11" fmla="*/ 99280 h 6685267"/>
                <a:gd name="connsiteX12" fmla="*/ 3405404 w 5822102"/>
                <a:gd name="connsiteY12" fmla="*/ 131937 h 6685267"/>
                <a:gd name="connsiteX13" fmla="*/ 3089702 w 5822102"/>
                <a:gd name="connsiteY13" fmla="*/ 190190 h 6685267"/>
                <a:gd name="connsiteX14" fmla="*/ 2780132 w 5822102"/>
                <a:gd name="connsiteY14" fmla="*/ 273457 h 6685267"/>
                <a:gd name="connsiteX15" fmla="*/ 2478040 w 5822102"/>
                <a:gd name="connsiteY15" fmla="*/ 379654 h 6685267"/>
                <a:gd name="connsiteX16" fmla="*/ 2184897 w 5822102"/>
                <a:gd name="connsiteY16" fmla="*/ 507972 h 6685267"/>
                <a:gd name="connsiteX17" fmla="*/ 1629141 w 5822102"/>
                <a:gd name="connsiteY17" fmla="*/ 823205 h 6685267"/>
                <a:gd name="connsiteX18" fmla="*/ 1497711 w 5822102"/>
                <a:gd name="connsiteY18" fmla="*/ 914000 h 6685267"/>
                <a:gd name="connsiteX19" fmla="*/ 1433099 w 5822102"/>
                <a:gd name="connsiteY19" fmla="*/ 960903 h 6685267"/>
                <a:gd name="connsiteX20" fmla="*/ 1369346 w 5822102"/>
                <a:gd name="connsiteY20" fmla="*/ 1008963 h 6685267"/>
                <a:gd name="connsiteX21" fmla="*/ 1123406 w 5822102"/>
                <a:gd name="connsiteY21" fmla="*/ 1212905 h 6685267"/>
                <a:gd name="connsiteX22" fmla="*/ 684367 w 5822102"/>
                <a:gd name="connsiteY22" fmla="*/ 1675564 h 6685267"/>
                <a:gd name="connsiteX23" fmla="*/ 497153 w 5822102"/>
                <a:gd name="connsiteY23" fmla="*/ 1933588 h 6685267"/>
                <a:gd name="connsiteX24" fmla="*/ 337770 w 5822102"/>
                <a:gd name="connsiteY24" fmla="*/ 2208983 h 6685267"/>
                <a:gd name="connsiteX25" fmla="*/ 302461 w 5822102"/>
                <a:gd name="connsiteY25" fmla="*/ 2280207 h 6685267"/>
                <a:gd name="connsiteX26" fmla="*/ 285296 w 5822102"/>
                <a:gd name="connsiteY26" fmla="*/ 2316107 h 6685267"/>
                <a:gd name="connsiteX27" fmla="*/ 268991 w 5822102"/>
                <a:gd name="connsiteY27" fmla="*/ 2352355 h 6685267"/>
                <a:gd name="connsiteX28" fmla="*/ 237849 w 5822102"/>
                <a:gd name="connsiteY28" fmla="*/ 2425432 h 6685267"/>
                <a:gd name="connsiteX29" fmla="*/ 208670 w 5822102"/>
                <a:gd name="connsiteY29" fmla="*/ 2499319 h 6685267"/>
                <a:gd name="connsiteX30" fmla="*/ 113775 w 5822102"/>
                <a:gd name="connsiteY30" fmla="*/ 2801929 h 6685267"/>
                <a:gd name="connsiteX31" fmla="*/ 36781 w 5822102"/>
                <a:gd name="connsiteY31" fmla="*/ 3428922 h 6685267"/>
                <a:gd name="connsiteX32" fmla="*/ 69148 w 5822102"/>
                <a:gd name="connsiteY32" fmla="*/ 3741955 h 6685267"/>
                <a:gd name="connsiteX33" fmla="*/ 167966 w 5822102"/>
                <a:gd name="connsiteY33" fmla="*/ 4041323 h 6685267"/>
                <a:gd name="connsiteX34" fmla="*/ 202049 w 5822102"/>
                <a:gd name="connsiteY34" fmla="*/ 4112894 h 6685267"/>
                <a:gd name="connsiteX35" fmla="*/ 239933 w 5822102"/>
                <a:gd name="connsiteY35" fmla="*/ 4182843 h 6685267"/>
                <a:gd name="connsiteX36" fmla="*/ 323916 w 5822102"/>
                <a:gd name="connsiteY36" fmla="*/ 4318456 h 6685267"/>
                <a:gd name="connsiteX37" fmla="*/ 416604 w 5822102"/>
                <a:gd name="connsiteY37" fmla="*/ 4449436 h 6685267"/>
                <a:gd name="connsiteX38" fmla="*/ 515911 w 5822102"/>
                <a:gd name="connsiteY38" fmla="*/ 4576711 h 6685267"/>
                <a:gd name="connsiteX39" fmla="*/ 722619 w 5822102"/>
                <a:gd name="connsiteY39" fmla="*/ 4828482 h 6685267"/>
                <a:gd name="connsiteX40" fmla="*/ 825972 w 5822102"/>
                <a:gd name="connsiteY40" fmla="*/ 4956104 h 6685267"/>
                <a:gd name="connsiteX41" fmla="*/ 926506 w 5822102"/>
                <a:gd name="connsiteY41" fmla="*/ 5085347 h 6685267"/>
                <a:gd name="connsiteX42" fmla="*/ 1027040 w 5822102"/>
                <a:gd name="connsiteY42" fmla="*/ 5210191 h 6685267"/>
                <a:gd name="connsiteX43" fmla="*/ 1132110 w 5822102"/>
                <a:gd name="connsiteY43" fmla="*/ 5330748 h 6685267"/>
                <a:gd name="connsiteX44" fmla="*/ 1354880 w 5822102"/>
                <a:gd name="connsiteY44" fmla="*/ 5558083 h 6685267"/>
                <a:gd name="connsiteX45" fmla="*/ 1855220 w 5822102"/>
                <a:gd name="connsiteY45" fmla="*/ 5937591 h 6685267"/>
                <a:gd name="connsiteX46" fmla="*/ 2131810 w 5822102"/>
                <a:gd name="connsiteY46" fmla="*/ 6080268 h 6685267"/>
                <a:gd name="connsiteX47" fmla="*/ 2423726 w 5822102"/>
                <a:gd name="connsiteY47" fmla="*/ 6188087 h 6685267"/>
                <a:gd name="connsiteX48" fmla="*/ 2727780 w 5822102"/>
                <a:gd name="connsiteY48" fmla="*/ 6262552 h 6685267"/>
                <a:gd name="connsiteX49" fmla="*/ 3041276 w 5822102"/>
                <a:gd name="connsiteY49" fmla="*/ 6304245 h 6685267"/>
                <a:gd name="connsiteX50" fmla="*/ 3360532 w 5822102"/>
                <a:gd name="connsiteY50" fmla="*/ 6317331 h 6685267"/>
                <a:gd name="connsiteX51" fmla="*/ 3439855 w 5822102"/>
                <a:gd name="connsiteY51" fmla="*/ 6316751 h 6685267"/>
                <a:gd name="connsiteX52" fmla="*/ 3478721 w 5822102"/>
                <a:gd name="connsiteY52" fmla="*/ 6315826 h 6685267"/>
                <a:gd name="connsiteX53" fmla="*/ 3517463 w 5822102"/>
                <a:gd name="connsiteY53" fmla="*/ 6313971 h 6685267"/>
                <a:gd name="connsiteX54" fmla="*/ 3671452 w 5822102"/>
                <a:gd name="connsiteY54" fmla="*/ 6301233 h 6685267"/>
                <a:gd name="connsiteX55" fmla="*/ 4265460 w 5822102"/>
                <a:gd name="connsiteY55" fmla="*/ 6149638 h 6685267"/>
                <a:gd name="connsiteX56" fmla="*/ 4546587 w 5822102"/>
                <a:gd name="connsiteY56" fmla="*/ 6018079 h 6685267"/>
                <a:gd name="connsiteX57" fmla="*/ 4818030 w 5822102"/>
                <a:gd name="connsiteY57" fmla="*/ 5858029 h 6685267"/>
                <a:gd name="connsiteX58" fmla="*/ 5081870 w 5822102"/>
                <a:gd name="connsiteY58" fmla="*/ 5676903 h 6685267"/>
                <a:gd name="connsiteX59" fmla="*/ 5212073 w 5822102"/>
                <a:gd name="connsiteY59" fmla="*/ 5581013 h 6685267"/>
                <a:gd name="connsiteX60" fmla="*/ 5343625 w 5822102"/>
                <a:gd name="connsiteY60" fmla="*/ 5481533 h 6685267"/>
                <a:gd name="connsiteX61" fmla="*/ 5610378 w 5822102"/>
                <a:gd name="connsiteY61" fmla="*/ 5284425 h 6685267"/>
                <a:gd name="connsiteX62" fmla="*/ 5822102 w 5822102"/>
                <a:gd name="connsiteY62" fmla="*/ 5126414 h 6685267"/>
                <a:gd name="connsiteX63" fmla="*/ 5822102 w 5822102"/>
                <a:gd name="connsiteY63" fmla="*/ 5556641 h 6685267"/>
                <a:gd name="connsiteX64" fmla="*/ 5576325 w 5822102"/>
                <a:gd name="connsiteY64" fmla="*/ 5749979 h 6685267"/>
                <a:gd name="connsiteX65" fmla="*/ 5447715 w 5822102"/>
                <a:gd name="connsiteY65" fmla="*/ 5852818 h 6685267"/>
                <a:gd name="connsiteX66" fmla="*/ 5315059 w 5822102"/>
                <a:gd name="connsiteY66" fmla="*/ 5956236 h 6685267"/>
                <a:gd name="connsiteX67" fmla="*/ 5038468 w 5822102"/>
                <a:gd name="connsiteY67" fmla="*/ 6155776 h 6685267"/>
                <a:gd name="connsiteX68" fmla="*/ 4741892 w 5822102"/>
                <a:gd name="connsiteY68" fmla="*/ 6338292 h 6685267"/>
                <a:gd name="connsiteX69" fmla="*/ 4420920 w 5822102"/>
                <a:gd name="connsiteY69" fmla="*/ 6492203 h 6685267"/>
                <a:gd name="connsiteX70" fmla="*/ 3717672 w 5822102"/>
                <a:gd name="connsiteY70" fmla="*/ 6670434 h 6685267"/>
                <a:gd name="connsiteX71" fmla="*/ 3535853 w 5822102"/>
                <a:gd name="connsiteY71" fmla="*/ 6683289 h 6685267"/>
                <a:gd name="connsiteX72" fmla="*/ 3490367 w 5822102"/>
                <a:gd name="connsiteY72" fmla="*/ 6684910 h 6685267"/>
                <a:gd name="connsiteX73" fmla="*/ 3445005 w 5822102"/>
                <a:gd name="connsiteY73" fmla="*/ 6685142 h 6685267"/>
                <a:gd name="connsiteX74" fmla="*/ 3355872 w 5822102"/>
                <a:gd name="connsiteY74" fmla="*/ 6684100 h 6685267"/>
                <a:gd name="connsiteX75" fmla="*/ 3179203 w 5822102"/>
                <a:gd name="connsiteY75" fmla="*/ 6677150 h 6685267"/>
                <a:gd name="connsiteX76" fmla="*/ 3002410 w 5822102"/>
                <a:gd name="connsiteY76" fmla="*/ 6661169 h 6685267"/>
                <a:gd name="connsiteX77" fmla="*/ 2650296 w 5822102"/>
                <a:gd name="connsiteY77" fmla="*/ 6604191 h 6685267"/>
                <a:gd name="connsiteX78" fmla="*/ 2306028 w 5822102"/>
                <a:gd name="connsiteY78" fmla="*/ 6505869 h 6685267"/>
                <a:gd name="connsiteX79" fmla="*/ 1978803 w 5822102"/>
                <a:gd name="connsiteY79" fmla="*/ 6363307 h 6685267"/>
                <a:gd name="connsiteX80" fmla="*/ 1678428 w 5822102"/>
                <a:gd name="connsiteY80" fmla="*/ 6177779 h 6685267"/>
                <a:gd name="connsiteX81" fmla="*/ 1175880 w 5822102"/>
                <a:gd name="connsiteY81" fmla="*/ 5710373 h 6685267"/>
                <a:gd name="connsiteX82" fmla="*/ 971502 w 5822102"/>
                <a:gd name="connsiteY82" fmla="*/ 5445399 h 6685267"/>
                <a:gd name="connsiteX83" fmla="*/ 790909 w 5822102"/>
                <a:gd name="connsiteY83" fmla="*/ 5169078 h 6685267"/>
                <a:gd name="connsiteX84" fmla="*/ 706680 w 5822102"/>
                <a:gd name="connsiteY84" fmla="*/ 5031959 h 6685267"/>
                <a:gd name="connsiteX85" fmla="*/ 619143 w 5822102"/>
                <a:gd name="connsiteY85" fmla="*/ 4897157 h 6685267"/>
                <a:gd name="connsiteX86" fmla="*/ 436465 w 5822102"/>
                <a:gd name="connsiteY86" fmla="*/ 4628710 h 6685267"/>
                <a:gd name="connsiteX87" fmla="*/ 347088 w 5822102"/>
                <a:gd name="connsiteY87" fmla="*/ 4492171 h 6685267"/>
                <a:gd name="connsiteX88" fmla="*/ 262001 w 5822102"/>
                <a:gd name="connsiteY88" fmla="*/ 4352619 h 6685267"/>
                <a:gd name="connsiteX89" fmla="*/ 118679 w 5822102"/>
                <a:gd name="connsiteY89" fmla="*/ 4059853 h 6685267"/>
                <a:gd name="connsiteX90" fmla="*/ 28322 w 5822102"/>
                <a:gd name="connsiteY90" fmla="*/ 3749136 h 6685267"/>
                <a:gd name="connsiteX91" fmla="*/ 0 w 5822102"/>
                <a:gd name="connsiteY91" fmla="*/ 3428922 h 6685267"/>
                <a:gd name="connsiteX92" fmla="*/ 253052 w 5822102"/>
                <a:gd name="connsiteY92" fmla="*/ 2174356 h 6685267"/>
                <a:gd name="connsiteX93" fmla="*/ 389141 w 5822102"/>
                <a:gd name="connsiteY93" fmla="*/ 1877652 h 6685267"/>
                <a:gd name="connsiteX94" fmla="*/ 552079 w 5822102"/>
                <a:gd name="connsiteY94" fmla="*/ 1591834 h 6685267"/>
                <a:gd name="connsiteX95" fmla="*/ 954950 w 5822102"/>
                <a:gd name="connsiteY95" fmla="*/ 1061773 h 6685267"/>
                <a:gd name="connsiteX96" fmla="*/ 1192922 w 5822102"/>
                <a:gd name="connsiteY96" fmla="*/ 822626 h 6685267"/>
                <a:gd name="connsiteX97" fmla="*/ 1255939 w 5822102"/>
                <a:gd name="connsiteY97" fmla="*/ 765880 h 6685267"/>
                <a:gd name="connsiteX98" fmla="*/ 1320183 w 5822102"/>
                <a:gd name="connsiteY98" fmla="*/ 710291 h 6685267"/>
                <a:gd name="connsiteX99" fmla="*/ 1452961 w 5822102"/>
                <a:gd name="connsiteY99" fmla="*/ 603514 h 6685267"/>
                <a:gd name="connsiteX100" fmla="*/ 2033360 w 5822102"/>
                <a:gd name="connsiteY100" fmla="*/ 235818 h 6685267"/>
                <a:gd name="connsiteX101" fmla="*/ 2512513 w 5822102"/>
                <a:gd name="connsiteY101" fmla="*/ 30012 h 6685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5822102" h="6685267">
                  <a:moveTo>
                    <a:pt x="2605444" y="0"/>
                  </a:moveTo>
                  <a:lnTo>
                    <a:pt x="4757391" y="0"/>
                  </a:lnTo>
                  <a:lnTo>
                    <a:pt x="4913680" y="56274"/>
                  </a:lnTo>
                  <a:cubicBezTo>
                    <a:pt x="5074659" y="119278"/>
                    <a:pt x="5229483" y="195083"/>
                    <a:pt x="5376238" y="282027"/>
                  </a:cubicBezTo>
                  <a:cubicBezTo>
                    <a:pt x="5474014" y="340105"/>
                    <a:pt x="5568080" y="403280"/>
                    <a:pt x="5658024" y="471014"/>
                  </a:cubicBezTo>
                  <a:lnTo>
                    <a:pt x="5822102" y="609109"/>
                  </a:lnTo>
                  <a:lnTo>
                    <a:pt x="5822102" y="760697"/>
                  </a:lnTo>
                  <a:lnTo>
                    <a:pt x="5707785" y="666601"/>
                  </a:lnTo>
                  <a:cubicBezTo>
                    <a:pt x="5665273" y="633682"/>
                    <a:pt x="5621749" y="602008"/>
                    <a:pt x="5577306" y="571666"/>
                  </a:cubicBezTo>
                  <a:cubicBezTo>
                    <a:pt x="5487929" y="511562"/>
                    <a:pt x="5395118" y="456089"/>
                    <a:pt x="5298630" y="407449"/>
                  </a:cubicBezTo>
                  <a:cubicBezTo>
                    <a:pt x="5106266" y="309010"/>
                    <a:pt x="4901153" y="235355"/>
                    <a:pt x="4690768" y="184979"/>
                  </a:cubicBezTo>
                  <a:cubicBezTo>
                    <a:pt x="4480382" y="134486"/>
                    <a:pt x="4264724" y="106807"/>
                    <a:pt x="4048577" y="99280"/>
                  </a:cubicBezTo>
                  <a:cubicBezTo>
                    <a:pt x="3832182" y="90709"/>
                    <a:pt x="3617997" y="102290"/>
                    <a:pt x="3405404" y="131937"/>
                  </a:cubicBezTo>
                  <a:cubicBezTo>
                    <a:pt x="3299353" y="147340"/>
                    <a:pt x="3193915" y="166449"/>
                    <a:pt x="3089702" y="190190"/>
                  </a:cubicBezTo>
                  <a:cubicBezTo>
                    <a:pt x="2985491" y="214278"/>
                    <a:pt x="2882137" y="241725"/>
                    <a:pt x="2780132" y="273457"/>
                  </a:cubicBezTo>
                  <a:cubicBezTo>
                    <a:pt x="2678126" y="305073"/>
                    <a:pt x="2577348" y="340510"/>
                    <a:pt x="2478040" y="379654"/>
                  </a:cubicBezTo>
                  <a:cubicBezTo>
                    <a:pt x="2378854" y="418914"/>
                    <a:pt x="2281017" y="461763"/>
                    <a:pt x="2184897" y="507972"/>
                  </a:cubicBezTo>
                  <a:cubicBezTo>
                    <a:pt x="1992657" y="600271"/>
                    <a:pt x="1806791" y="705542"/>
                    <a:pt x="1629141" y="823205"/>
                  </a:cubicBezTo>
                  <a:cubicBezTo>
                    <a:pt x="1584882" y="852736"/>
                    <a:pt x="1540745" y="882731"/>
                    <a:pt x="1497711" y="914000"/>
                  </a:cubicBezTo>
                  <a:cubicBezTo>
                    <a:pt x="1475888" y="929286"/>
                    <a:pt x="1454555" y="945153"/>
                    <a:pt x="1433099" y="960903"/>
                  </a:cubicBezTo>
                  <a:cubicBezTo>
                    <a:pt x="1411521" y="976537"/>
                    <a:pt x="1390311" y="992634"/>
                    <a:pt x="1369346" y="1008963"/>
                  </a:cubicBezTo>
                  <a:cubicBezTo>
                    <a:pt x="1285119" y="1074165"/>
                    <a:pt x="1202730" y="1141797"/>
                    <a:pt x="1123406" y="1212905"/>
                  </a:cubicBezTo>
                  <a:cubicBezTo>
                    <a:pt x="964391" y="1354656"/>
                    <a:pt x="816900" y="1509261"/>
                    <a:pt x="684367" y="1675564"/>
                  </a:cubicBezTo>
                  <a:cubicBezTo>
                    <a:pt x="618161" y="1758716"/>
                    <a:pt x="555512" y="1844763"/>
                    <a:pt x="497153" y="1933588"/>
                  </a:cubicBezTo>
                  <a:cubicBezTo>
                    <a:pt x="439775" y="2022877"/>
                    <a:pt x="385584" y="2114367"/>
                    <a:pt x="337770" y="2208983"/>
                  </a:cubicBezTo>
                  <a:cubicBezTo>
                    <a:pt x="325388" y="2232493"/>
                    <a:pt x="313862" y="2256349"/>
                    <a:pt x="302461" y="2280207"/>
                  </a:cubicBezTo>
                  <a:lnTo>
                    <a:pt x="285296" y="2316107"/>
                  </a:lnTo>
                  <a:lnTo>
                    <a:pt x="268991" y="2352355"/>
                  </a:lnTo>
                  <a:cubicBezTo>
                    <a:pt x="258324" y="2376560"/>
                    <a:pt x="247535" y="2400764"/>
                    <a:pt x="237849" y="2425432"/>
                  </a:cubicBezTo>
                  <a:cubicBezTo>
                    <a:pt x="228163" y="2450099"/>
                    <a:pt x="217498" y="2474419"/>
                    <a:pt x="208670" y="2499319"/>
                  </a:cubicBezTo>
                  <a:cubicBezTo>
                    <a:pt x="170909" y="2598219"/>
                    <a:pt x="138908" y="2699206"/>
                    <a:pt x="113775" y="2801929"/>
                  </a:cubicBezTo>
                  <a:cubicBezTo>
                    <a:pt x="62773" y="3006911"/>
                    <a:pt x="36659" y="3217917"/>
                    <a:pt x="36781" y="3428922"/>
                  </a:cubicBezTo>
                  <a:cubicBezTo>
                    <a:pt x="37394" y="3534078"/>
                    <a:pt x="47816" y="3639001"/>
                    <a:pt x="69148" y="3741955"/>
                  </a:cubicBezTo>
                  <a:cubicBezTo>
                    <a:pt x="91585" y="3844679"/>
                    <a:pt x="124074" y="3945202"/>
                    <a:pt x="167966" y="4041323"/>
                  </a:cubicBezTo>
                  <a:cubicBezTo>
                    <a:pt x="178387" y="4065528"/>
                    <a:pt x="190525" y="4089153"/>
                    <a:pt x="202049" y="4112894"/>
                  </a:cubicBezTo>
                  <a:cubicBezTo>
                    <a:pt x="214555" y="4136288"/>
                    <a:pt x="226447" y="4159912"/>
                    <a:pt x="239933" y="4182843"/>
                  </a:cubicBezTo>
                  <a:cubicBezTo>
                    <a:pt x="265680" y="4229167"/>
                    <a:pt x="294368" y="4274101"/>
                    <a:pt x="323916" y="4318456"/>
                  </a:cubicBezTo>
                  <a:cubicBezTo>
                    <a:pt x="353341" y="4362927"/>
                    <a:pt x="384849" y="4406240"/>
                    <a:pt x="416604" y="4449436"/>
                  </a:cubicBezTo>
                  <a:cubicBezTo>
                    <a:pt x="448847" y="4492286"/>
                    <a:pt x="482319" y="4534557"/>
                    <a:pt x="515911" y="4576711"/>
                  </a:cubicBezTo>
                  <a:cubicBezTo>
                    <a:pt x="583219" y="4661137"/>
                    <a:pt x="653594" y="4743825"/>
                    <a:pt x="722619" y="4828482"/>
                  </a:cubicBezTo>
                  <a:cubicBezTo>
                    <a:pt x="757315" y="4870637"/>
                    <a:pt x="791889" y="4913138"/>
                    <a:pt x="825972" y="4956104"/>
                  </a:cubicBezTo>
                  <a:cubicBezTo>
                    <a:pt x="859934" y="4998722"/>
                    <a:pt x="893649" y="5044004"/>
                    <a:pt x="926506" y="5085347"/>
                  </a:cubicBezTo>
                  <a:cubicBezTo>
                    <a:pt x="959119" y="5127734"/>
                    <a:pt x="993324" y="5168847"/>
                    <a:pt x="1027040" y="5210191"/>
                  </a:cubicBezTo>
                  <a:cubicBezTo>
                    <a:pt x="1061737" y="5250840"/>
                    <a:pt x="1096188" y="5291488"/>
                    <a:pt x="1132110" y="5330748"/>
                  </a:cubicBezTo>
                  <a:cubicBezTo>
                    <a:pt x="1203465" y="5409731"/>
                    <a:pt x="1277639" y="5485818"/>
                    <a:pt x="1354880" y="5558083"/>
                  </a:cubicBezTo>
                  <a:cubicBezTo>
                    <a:pt x="1509603" y="5702266"/>
                    <a:pt x="1676588" y="5830930"/>
                    <a:pt x="1855220" y="5937591"/>
                  </a:cubicBezTo>
                  <a:cubicBezTo>
                    <a:pt x="1944720" y="5990632"/>
                    <a:pt x="2036549" y="6039272"/>
                    <a:pt x="2131810" y="6080268"/>
                  </a:cubicBezTo>
                  <a:cubicBezTo>
                    <a:pt x="2226460" y="6122423"/>
                    <a:pt x="2324173" y="6157977"/>
                    <a:pt x="2423726" y="6188087"/>
                  </a:cubicBezTo>
                  <a:cubicBezTo>
                    <a:pt x="2523280" y="6218313"/>
                    <a:pt x="2624794" y="6242749"/>
                    <a:pt x="2727780" y="6262552"/>
                  </a:cubicBezTo>
                  <a:cubicBezTo>
                    <a:pt x="2830890" y="6282008"/>
                    <a:pt x="2935714" y="6295326"/>
                    <a:pt x="3041276" y="6304245"/>
                  </a:cubicBezTo>
                  <a:cubicBezTo>
                    <a:pt x="3146836" y="6313277"/>
                    <a:pt x="3253499" y="6317215"/>
                    <a:pt x="3360532" y="6317331"/>
                  </a:cubicBezTo>
                  <a:cubicBezTo>
                    <a:pt x="3387259" y="6317331"/>
                    <a:pt x="3414354" y="6317794"/>
                    <a:pt x="3439855" y="6316751"/>
                  </a:cubicBezTo>
                  <a:lnTo>
                    <a:pt x="3478721" y="6315826"/>
                  </a:lnTo>
                  <a:lnTo>
                    <a:pt x="3517463" y="6313971"/>
                  </a:lnTo>
                  <a:cubicBezTo>
                    <a:pt x="3569078" y="6311772"/>
                    <a:pt x="3620449" y="6306907"/>
                    <a:pt x="3671452" y="6301233"/>
                  </a:cubicBezTo>
                  <a:cubicBezTo>
                    <a:pt x="3875707" y="6277608"/>
                    <a:pt x="4074445" y="6225841"/>
                    <a:pt x="4265460" y="6149638"/>
                  </a:cubicBezTo>
                  <a:cubicBezTo>
                    <a:pt x="4361212" y="6111884"/>
                    <a:pt x="4454636" y="6067065"/>
                    <a:pt x="4546587" y="6018079"/>
                  </a:cubicBezTo>
                  <a:cubicBezTo>
                    <a:pt x="4638662" y="5969322"/>
                    <a:pt x="4729020" y="5915240"/>
                    <a:pt x="4818030" y="5858029"/>
                  </a:cubicBezTo>
                  <a:cubicBezTo>
                    <a:pt x="4907038" y="5800703"/>
                    <a:pt x="4994577" y="5739672"/>
                    <a:pt x="5081870" y="5676903"/>
                  </a:cubicBezTo>
                  <a:cubicBezTo>
                    <a:pt x="5125392" y="5645519"/>
                    <a:pt x="5168794" y="5613324"/>
                    <a:pt x="5212073" y="5581013"/>
                  </a:cubicBezTo>
                  <a:lnTo>
                    <a:pt x="5343625" y="5481533"/>
                  </a:lnTo>
                  <a:cubicBezTo>
                    <a:pt x="5432696" y="5414768"/>
                    <a:pt x="5521951" y="5349452"/>
                    <a:pt x="5610378" y="5284425"/>
                  </a:cubicBezTo>
                  <a:lnTo>
                    <a:pt x="5822102" y="5126414"/>
                  </a:lnTo>
                  <a:lnTo>
                    <a:pt x="5822102" y="5556641"/>
                  </a:lnTo>
                  <a:lnTo>
                    <a:pt x="5576325" y="5749979"/>
                  </a:lnTo>
                  <a:lnTo>
                    <a:pt x="5447715" y="5852818"/>
                  </a:lnTo>
                  <a:cubicBezTo>
                    <a:pt x="5403945" y="5887445"/>
                    <a:pt x="5359932" y="5922073"/>
                    <a:pt x="5315059" y="5956236"/>
                  </a:cubicBezTo>
                  <a:cubicBezTo>
                    <a:pt x="5225682" y="6024680"/>
                    <a:pt x="5133976" y="6091734"/>
                    <a:pt x="5038468" y="6155776"/>
                  </a:cubicBezTo>
                  <a:cubicBezTo>
                    <a:pt x="4943084" y="6219703"/>
                    <a:pt x="4845002" y="6281777"/>
                    <a:pt x="4741892" y="6338292"/>
                  </a:cubicBezTo>
                  <a:cubicBezTo>
                    <a:pt x="4638784" y="6394692"/>
                    <a:pt x="4532120" y="6447038"/>
                    <a:pt x="4420920" y="6492203"/>
                  </a:cubicBezTo>
                  <a:cubicBezTo>
                    <a:pt x="4199255" y="6583693"/>
                    <a:pt x="3959813" y="6644840"/>
                    <a:pt x="3717672" y="6670434"/>
                  </a:cubicBezTo>
                  <a:cubicBezTo>
                    <a:pt x="3657106" y="6676456"/>
                    <a:pt x="3596419" y="6681321"/>
                    <a:pt x="3535853" y="6683289"/>
                  </a:cubicBezTo>
                  <a:lnTo>
                    <a:pt x="3490367" y="6684910"/>
                  </a:lnTo>
                  <a:lnTo>
                    <a:pt x="3445005" y="6685142"/>
                  </a:lnTo>
                  <a:cubicBezTo>
                    <a:pt x="3414354" y="6685605"/>
                    <a:pt x="3385297" y="6684679"/>
                    <a:pt x="3355872" y="6684100"/>
                  </a:cubicBezTo>
                  <a:cubicBezTo>
                    <a:pt x="3297146" y="6683405"/>
                    <a:pt x="3238052" y="6680047"/>
                    <a:pt x="3179203" y="6677150"/>
                  </a:cubicBezTo>
                  <a:cubicBezTo>
                    <a:pt x="3120232" y="6672519"/>
                    <a:pt x="3061259" y="6668233"/>
                    <a:pt x="3002410" y="6661169"/>
                  </a:cubicBezTo>
                  <a:cubicBezTo>
                    <a:pt x="2884589" y="6647851"/>
                    <a:pt x="2766891" y="6629669"/>
                    <a:pt x="2650296" y="6604191"/>
                  </a:cubicBezTo>
                  <a:cubicBezTo>
                    <a:pt x="2533702" y="6578713"/>
                    <a:pt x="2418456" y="6545938"/>
                    <a:pt x="2306028" y="6505869"/>
                  </a:cubicBezTo>
                  <a:cubicBezTo>
                    <a:pt x="2193602" y="6465683"/>
                    <a:pt x="2084118" y="6417738"/>
                    <a:pt x="1978803" y="6363307"/>
                  </a:cubicBezTo>
                  <a:cubicBezTo>
                    <a:pt x="1873855" y="6308066"/>
                    <a:pt x="1773077" y="6246340"/>
                    <a:pt x="1678428" y="6177779"/>
                  </a:cubicBezTo>
                  <a:cubicBezTo>
                    <a:pt x="1488393" y="6041356"/>
                    <a:pt x="1321900" y="5881423"/>
                    <a:pt x="1175880" y="5710373"/>
                  </a:cubicBezTo>
                  <a:cubicBezTo>
                    <a:pt x="1103177" y="5624441"/>
                    <a:pt x="1035501" y="5535732"/>
                    <a:pt x="971502" y="5445399"/>
                  </a:cubicBezTo>
                  <a:cubicBezTo>
                    <a:pt x="907380" y="5355069"/>
                    <a:pt x="847550" y="5262768"/>
                    <a:pt x="790909" y="5169078"/>
                  </a:cubicBezTo>
                  <a:cubicBezTo>
                    <a:pt x="761974" y="5121712"/>
                    <a:pt x="735492" y="5077357"/>
                    <a:pt x="706680" y="5031959"/>
                  </a:cubicBezTo>
                  <a:cubicBezTo>
                    <a:pt x="678114" y="4986910"/>
                    <a:pt x="649058" y="4941860"/>
                    <a:pt x="619143" y="4897157"/>
                  </a:cubicBezTo>
                  <a:lnTo>
                    <a:pt x="436465" y="4628710"/>
                  </a:lnTo>
                  <a:cubicBezTo>
                    <a:pt x="406182" y="4583544"/>
                    <a:pt x="376267" y="4538147"/>
                    <a:pt x="347088" y="4492171"/>
                  </a:cubicBezTo>
                  <a:cubicBezTo>
                    <a:pt x="317908" y="4446194"/>
                    <a:pt x="288974" y="4400102"/>
                    <a:pt x="262001" y="4352619"/>
                  </a:cubicBezTo>
                  <a:cubicBezTo>
                    <a:pt x="207934" y="4258119"/>
                    <a:pt x="158280" y="4160840"/>
                    <a:pt x="118679" y="4059853"/>
                  </a:cubicBezTo>
                  <a:cubicBezTo>
                    <a:pt x="78343" y="3959214"/>
                    <a:pt x="48429" y="3854870"/>
                    <a:pt x="28322" y="3749136"/>
                  </a:cubicBezTo>
                  <a:cubicBezTo>
                    <a:pt x="9073" y="3643402"/>
                    <a:pt x="0" y="3536046"/>
                    <a:pt x="0" y="3428922"/>
                  </a:cubicBezTo>
                  <a:cubicBezTo>
                    <a:pt x="1594" y="3001816"/>
                    <a:pt x="89010" y="2575868"/>
                    <a:pt x="253052" y="2174356"/>
                  </a:cubicBezTo>
                  <a:cubicBezTo>
                    <a:pt x="294246" y="2074066"/>
                    <a:pt x="338873" y="1974700"/>
                    <a:pt x="389141" y="1877652"/>
                  </a:cubicBezTo>
                  <a:cubicBezTo>
                    <a:pt x="438672" y="1780256"/>
                    <a:pt x="493230" y="1684945"/>
                    <a:pt x="552079" y="1591834"/>
                  </a:cubicBezTo>
                  <a:cubicBezTo>
                    <a:pt x="669900" y="1405728"/>
                    <a:pt x="804394" y="1227729"/>
                    <a:pt x="954950" y="1061773"/>
                  </a:cubicBezTo>
                  <a:cubicBezTo>
                    <a:pt x="1030597" y="979085"/>
                    <a:pt x="1109552" y="898829"/>
                    <a:pt x="1192922" y="822626"/>
                  </a:cubicBezTo>
                  <a:cubicBezTo>
                    <a:pt x="1213642" y="803402"/>
                    <a:pt x="1234483" y="784409"/>
                    <a:pt x="1255939" y="765880"/>
                  </a:cubicBezTo>
                  <a:cubicBezTo>
                    <a:pt x="1277273" y="747234"/>
                    <a:pt x="1298237" y="728241"/>
                    <a:pt x="1320183" y="710291"/>
                  </a:cubicBezTo>
                  <a:cubicBezTo>
                    <a:pt x="1363585" y="673811"/>
                    <a:pt x="1408088" y="638489"/>
                    <a:pt x="1452961" y="603514"/>
                  </a:cubicBezTo>
                  <a:cubicBezTo>
                    <a:pt x="1633310" y="464543"/>
                    <a:pt x="1828125" y="341437"/>
                    <a:pt x="2033360" y="235818"/>
                  </a:cubicBezTo>
                  <a:cubicBezTo>
                    <a:pt x="2187242" y="156561"/>
                    <a:pt x="2347554" y="87597"/>
                    <a:pt x="2512513" y="3001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Freeform: Shape 51">
              <a:extLst>
                <a:ext uri="{FF2B5EF4-FFF2-40B4-BE49-F238E27FC236}">
                  <a16:creationId xmlns:a16="http://schemas.microsoft.com/office/drawing/2014/main" id="{15102EBE-A80F-4CFF-B1DD-941EF9728B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04998" y="98659"/>
              <a:ext cx="5774333" cy="6315453"/>
            </a:xfrm>
            <a:custGeom>
              <a:avLst/>
              <a:gdLst>
                <a:gd name="connsiteX0" fmla="*/ 3707237 w 5774333"/>
                <a:gd name="connsiteY0" fmla="*/ 1489 h 6315453"/>
                <a:gd name="connsiteX1" fmla="*/ 4037665 w 5774333"/>
                <a:gd name="connsiteY1" fmla="*/ 6121 h 6315453"/>
                <a:gd name="connsiteX2" fmla="*/ 4692239 w 5774333"/>
                <a:gd name="connsiteY2" fmla="*/ 102128 h 6315453"/>
                <a:gd name="connsiteX3" fmla="*/ 5315059 w 5774333"/>
                <a:gd name="connsiteY3" fmla="*/ 324945 h 6315453"/>
                <a:gd name="connsiteX4" fmla="*/ 5738325 w 5774333"/>
                <a:gd name="connsiteY4" fmla="*/ 578286 h 6315453"/>
                <a:gd name="connsiteX5" fmla="*/ 5774333 w 5774333"/>
                <a:gd name="connsiteY5" fmla="*/ 606551 h 6315453"/>
                <a:gd name="connsiteX6" fmla="*/ 5774333 w 5774333"/>
                <a:gd name="connsiteY6" fmla="*/ 975490 h 6315453"/>
                <a:gd name="connsiteX7" fmla="*/ 5676001 w 5774333"/>
                <a:gd name="connsiteY7" fmla="*/ 889749 h 6315453"/>
                <a:gd name="connsiteX8" fmla="*/ 5177132 w 5774333"/>
                <a:gd name="connsiteY8" fmla="*/ 581926 h 6315453"/>
                <a:gd name="connsiteX9" fmla="*/ 4615735 w 5774333"/>
                <a:gd name="connsiteY9" fmla="*/ 388640 h 6315453"/>
                <a:gd name="connsiteX10" fmla="*/ 4020010 w 5774333"/>
                <a:gd name="connsiteY10" fmla="*/ 308500 h 6315453"/>
                <a:gd name="connsiteX11" fmla="*/ 3416315 w 5774333"/>
                <a:gd name="connsiteY11" fmla="*/ 328882 h 6315453"/>
                <a:gd name="connsiteX12" fmla="*/ 2823779 w 5774333"/>
                <a:gd name="connsiteY12" fmla="*/ 446545 h 6315453"/>
                <a:gd name="connsiteX13" fmla="*/ 2256987 w 5774333"/>
                <a:gd name="connsiteY13" fmla="*/ 651296 h 6315453"/>
                <a:gd name="connsiteX14" fmla="*/ 1244169 w 5774333"/>
                <a:gd name="connsiteY14" fmla="*/ 1280374 h 6315453"/>
                <a:gd name="connsiteX15" fmla="*/ 830141 w 5774333"/>
                <a:gd name="connsiteY15" fmla="*/ 1700184 h 6315453"/>
                <a:gd name="connsiteX16" fmla="*/ 502792 w 5774333"/>
                <a:gd name="connsiteY16" fmla="*/ 2182300 h 6315453"/>
                <a:gd name="connsiteX17" fmla="*/ 280637 w 5774333"/>
                <a:gd name="connsiteY17" fmla="*/ 2715256 h 6315453"/>
                <a:gd name="connsiteX18" fmla="*/ 199843 w 5774333"/>
                <a:gd name="connsiteY18" fmla="*/ 3283418 h 6315453"/>
                <a:gd name="connsiteX19" fmla="*/ 233926 w 5774333"/>
                <a:gd name="connsiteY19" fmla="*/ 3561593 h 6315453"/>
                <a:gd name="connsiteX20" fmla="*/ 334582 w 5774333"/>
                <a:gd name="connsiteY20" fmla="*/ 3821816 h 6315453"/>
                <a:gd name="connsiteX21" fmla="*/ 404834 w 5774333"/>
                <a:gd name="connsiteY21" fmla="*/ 3944343 h 6315453"/>
                <a:gd name="connsiteX22" fmla="*/ 485506 w 5774333"/>
                <a:gd name="connsiteY22" fmla="*/ 4062932 h 6315453"/>
                <a:gd name="connsiteX23" fmla="*/ 671861 w 5774333"/>
                <a:gd name="connsiteY23" fmla="*/ 4292120 h 6315453"/>
                <a:gd name="connsiteX24" fmla="*/ 873542 w 5774333"/>
                <a:gd name="connsiteY24" fmla="*/ 4523044 h 6315453"/>
                <a:gd name="connsiteX25" fmla="*/ 973831 w 5774333"/>
                <a:gd name="connsiteY25" fmla="*/ 4643601 h 6315453"/>
                <a:gd name="connsiteX26" fmla="*/ 1022014 w 5774333"/>
                <a:gd name="connsiteY26" fmla="*/ 4702780 h 6315453"/>
                <a:gd name="connsiteX27" fmla="*/ 1069215 w 5774333"/>
                <a:gd name="connsiteY27" fmla="*/ 4759411 h 6315453"/>
                <a:gd name="connsiteX28" fmla="*/ 1474784 w 5774333"/>
                <a:gd name="connsiteY28" fmla="*/ 5177948 h 6315453"/>
                <a:gd name="connsiteX29" fmla="*/ 1690442 w 5774333"/>
                <a:gd name="connsiteY29" fmla="*/ 5366255 h 6315453"/>
                <a:gd name="connsiteX30" fmla="*/ 1916276 w 5774333"/>
                <a:gd name="connsiteY30" fmla="*/ 5539852 h 6315453"/>
                <a:gd name="connsiteX31" fmla="*/ 2420784 w 5774333"/>
                <a:gd name="connsiteY31" fmla="*/ 5814437 h 6315453"/>
                <a:gd name="connsiteX32" fmla="*/ 2703015 w 5774333"/>
                <a:gd name="connsiteY32" fmla="*/ 5892029 h 6315453"/>
                <a:gd name="connsiteX33" fmla="*/ 2775350 w 5774333"/>
                <a:gd name="connsiteY33" fmla="*/ 5905695 h 6315453"/>
                <a:gd name="connsiteX34" fmla="*/ 2848299 w 5774333"/>
                <a:gd name="connsiteY34" fmla="*/ 5917161 h 6315453"/>
                <a:gd name="connsiteX35" fmla="*/ 2995544 w 5774333"/>
                <a:gd name="connsiteY35" fmla="*/ 5933605 h 6315453"/>
                <a:gd name="connsiteX36" fmla="*/ 3069596 w 5774333"/>
                <a:gd name="connsiteY36" fmla="*/ 5938933 h 6315453"/>
                <a:gd name="connsiteX37" fmla="*/ 3143894 w 5774333"/>
                <a:gd name="connsiteY37" fmla="*/ 5942639 h 6315453"/>
                <a:gd name="connsiteX38" fmla="*/ 3218436 w 5774333"/>
                <a:gd name="connsiteY38" fmla="*/ 5944260 h 6315453"/>
                <a:gd name="connsiteX39" fmla="*/ 3293101 w 5774333"/>
                <a:gd name="connsiteY39" fmla="*/ 5943913 h 6315453"/>
                <a:gd name="connsiteX40" fmla="*/ 3330494 w 5774333"/>
                <a:gd name="connsiteY40" fmla="*/ 5943565 h 6315453"/>
                <a:gd name="connsiteX41" fmla="*/ 3366540 w 5774333"/>
                <a:gd name="connsiteY41" fmla="*/ 5942059 h 6315453"/>
                <a:gd name="connsiteX42" fmla="*/ 3402462 w 5774333"/>
                <a:gd name="connsiteY42" fmla="*/ 5940323 h 6315453"/>
                <a:gd name="connsiteX43" fmla="*/ 3438262 w 5774333"/>
                <a:gd name="connsiteY43" fmla="*/ 5937543 h 6315453"/>
                <a:gd name="connsiteX44" fmla="*/ 3580236 w 5774333"/>
                <a:gd name="connsiteY44" fmla="*/ 5920982 h 6315453"/>
                <a:gd name="connsiteX45" fmla="*/ 4121034 w 5774333"/>
                <a:gd name="connsiteY45" fmla="*/ 5753290 h 6315453"/>
                <a:gd name="connsiteX46" fmla="*/ 4620639 w 5774333"/>
                <a:gd name="connsiteY46" fmla="*/ 5459364 h 6315453"/>
                <a:gd name="connsiteX47" fmla="*/ 4741771 w 5774333"/>
                <a:gd name="connsiteY47" fmla="*/ 5372971 h 6315453"/>
                <a:gd name="connsiteX48" fmla="*/ 4862901 w 5774333"/>
                <a:gd name="connsiteY48" fmla="*/ 5283682 h 6315453"/>
                <a:gd name="connsiteX49" fmla="*/ 5108229 w 5774333"/>
                <a:gd name="connsiteY49" fmla="*/ 5098386 h 6315453"/>
                <a:gd name="connsiteX50" fmla="*/ 5612493 w 5774333"/>
                <a:gd name="connsiteY50" fmla="*/ 4739724 h 6315453"/>
                <a:gd name="connsiteX51" fmla="*/ 5774333 w 5774333"/>
                <a:gd name="connsiteY51" fmla="*/ 4623488 h 6315453"/>
                <a:gd name="connsiteX52" fmla="*/ 5774333 w 5774333"/>
                <a:gd name="connsiteY52" fmla="*/ 5232926 h 6315453"/>
                <a:gd name="connsiteX53" fmla="*/ 5676492 w 5774333"/>
                <a:gd name="connsiteY53" fmla="*/ 5306859 h 6315453"/>
                <a:gd name="connsiteX54" fmla="*/ 5426260 w 5774333"/>
                <a:gd name="connsiteY54" fmla="*/ 5486233 h 6315453"/>
                <a:gd name="connsiteX55" fmla="*/ 5300225 w 5774333"/>
                <a:gd name="connsiteY55" fmla="*/ 5576217 h 6315453"/>
                <a:gd name="connsiteX56" fmla="*/ 5170757 w 5774333"/>
                <a:gd name="connsiteY56" fmla="*/ 5666780 h 6315453"/>
                <a:gd name="connsiteX57" fmla="*/ 5038100 w 5774333"/>
                <a:gd name="connsiteY57" fmla="*/ 5756185 h 6315453"/>
                <a:gd name="connsiteX58" fmla="*/ 4901276 w 5774333"/>
                <a:gd name="connsiteY58" fmla="*/ 5843043 h 6315453"/>
                <a:gd name="connsiteX59" fmla="*/ 4614019 w 5774333"/>
                <a:gd name="connsiteY59" fmla="*/ 6006103 h 6315453"/>
                <a:gd name="connsiteX60" fmla="*/ 4305061 w 5774333"/>
                <a:gd name="connsiteY60" fmla="*/ 6144726 h 6315453"/>
                <a:gd name="connsiteX61" fmla="*/ 3632710 w 5774333"/>
                <a:gd name="connsiteY61" fmla="*/ 6304196 h 6315453"/>
                <a:gd name="connsiteX62" fmla="*/ 3459594 w 5774333"/>
                <a:gd name="connsiteY62" fmla="*/ 6314504 h 6315453"/>
                <a:gd name="connsiteX63" fmla="*/ 3416315 w 5774333"/>
                <a:gd name="connsiteY63" fmla="*/ 6315429 h 6315453"/>
                <a:gd name="connsiteX64" fmla="*/ 3373159 w 5774333"/>
                <a:gd name="connsiteY64" fmla="*/ 6315198 h 6315453"/>
                <a:gd name="connsiteX65" fmla="*/ 3330127 w 5774333"/>
                <a:gd name="connsiteY65" fmla="*/ 6314735 h 6315453"/>
                <a:gd name="connsiteX66" fmla="*/ 3288320 w 5774333"/>
                <a:gd name="connsiteY66" fmla="*/ 6313230 h 6315453"/>
                <a:gd name="connsiteX67" fmla="*/ 2954350 w 5774333"/>
                <a:gd name="connsiteY67" fmla="*/ 6288098 h 6315453"/>
                <a:gd name="connsiteX68" fmla="*/ 2622466 w 5774333"/>
                <a:gd name="connsiteY68" fmla="*/ 6232742 h 6315453"/>
                <a:gd name="connsiteX69" fmla="*/ 2296466 w 5774333"/>
                <a:gd name="connsiteY69" fmla="*/ 6146001 h 6315453"/>
                <a:gd name="connsiteX70" fmla="*/ 1672419 w 5774333"/>
                <a:gd name="connsiteY70" fmla="*/ 5885197 h 6315453"/>
                <a:gd name="connsiteX71" fmla="*/ 1146578 w 5774333"/>
                <a:gd name="connsiteY71" fmla="*/ 5479168 h 6315453"/>
                <a:gd name="connsiteX72" fmla="*/ 933372 w 5774333"/>
                <a:gd name="connsiteY72" fmla="*/ 5234810 h 6315453"/>
                <a:gd name="connsiteX73" fmla="*/ 747140 w 5774333"/>
                <a:gd name="connsiteY73" fmla="*/ 4976091 h 6315453"/>
                <a:gd name="connsiteX74" fmla="*/ 703616 w 5774333"/>
                <a:gd name="connsiteY74" fmla="*/ 4910196 h 6315453"/>
                <a:gd name="connsiteX75" fmla="*/ 662053 w 5774333"/>
                <a:gd name="connsiteY75" fmla="*/ 4846269 h 6315453"/>
                <a:gd name="connsiteX76" fmla="*/ 580033 w 5774333"/>
                <a:gd name="connsiteY76" fmla="*/ 4722352 h 6315453"/>
                <a:gd name="connsiteX77" fmla="*/ 410105 w 5774333"/>
                <a:gd name="connsiteY77" fmla="*/ 4469193 h 6315453"/>
                <a:gd name="connsiteX78" fmla="*/ 244224 w 5774333"/>
                <a:gd name="connsiteY78" fmla="*/ 4201556 h 6315453"/>
                <a:gd name="connsiteX79" fmla="*/ 169437 w 5774333"/>
                <a:gd name="connsiteY79" fmla="*/ 4059690 h 6315453"/>
                <a:gd name="connsiteX80" fmla="*/ 105929 w 5774333"/>
                <a:gd name="connsiteY80" fmla="*/ 3911221 h 6315453"/>
                <a:gd name="connsiteX81" fmla="*/ 57256 w 5774333"/>
                <a:gd name="connsiteY81" fmla="*/ 3757195 h 6315453"/>
                <a:gd name="connsiteX82" fmla="*/ 39111 w 5774333"/>
                <a:gd name="connsiteY82" fmla="*/ 3678677 h 6315453"/>
                <a:gd name="connsiteX83" fmla="*/ 31142 w 5774333"/>
                <a:gd name="connsiteY83" fmla="*/ 3639300 h 6315453"/>
                <a:gd name="connsiteX84" fmla="*/ 24521 w 5774333"/>
                <a:gd name="connsiteY84" fmla="*/ 3599809 h 6315453"/>
                <a:gd name="connsiteX85" fmla="*/ 0 w 5774333"/>
                <a:gd name="connsiteY85" fmla="*/ 3283418 h 6315453"/>
                <a:gd name="connsiteX86" fmla="*/ 68045 w 5774333"/>
                <a:gd name="connsiteY86" fmla="*/ 2666963 h 6315453"/>
                <a:gd name="connsiteX87" fmla="*/ 272546 w 5774333"/>
                <a:gd name="connsiteY87" fmla="*/ 2076334 h 6315453"/>
                <a:gd name="connsiteX88" fmla="*/ 1039300 w 5774333"/>
                <a:gd name="connsiteY88" fmla="*/ 1073307 h 6315453"/>
                <a:gd name="connsiteX89" fmla="*/ 1547733 w 5774333"/>
                <a:gd name="connsiteY89" fmla="*/ 680365 h 6315453"/>
                <a:gd name="connsiteX90" fmla="*/ 2115995 w 5774333"/>
                <a:gd name="connsiteY90" fmla="*/ 368373 h 6315453"/>
                <a:gd name="connsiteX91" fmla="*/ 3377451 w 5774333"/>
                <a:gd name="connsiteY91" fmla="*/ 24304 h 6315453"/>
                <a:gd name="connsiteX92" fmla="*/ 3707237 w 5774333"/>
                <a:gd name="connsiteY92" fmla="*/ 1489 h 6315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774333" h="6315453">
                  <a:moveTo>
                    <a:pt x="3707237" y="1489"/>
                  </a:moveTo>
                  <a:cubicBezTo>
                    <a:pt x="3817502" y="-1522"/>
                    <a:pt x="3927875" y="41"/>
                    <a:pt x="4037665" y="6121"/>
                  </a:cubicBezTo>
                  <a:cubicBezTo>
                    <a:pt x="4257614" y="18745"/>
                    <a:pt x="4477439" y="49665"/>
                    <a:pt x="4692239" y="102128"/>
                  </a:cubicBezTo>
                  <a:cubicBezTo>
                    <a:pt x="4907039" y="154474"/>
                    <a:pt x="5116811" y="228592"/>
                    <a:pt x="5315059" y="324945"/>
                  </a:cubicBezTo>
                  <a:cubicBezTo>
                    <a:pt x="5463562" y="397211"/>
                    <a:pt x="5606133" y="481527"/>
                    <a:pt x="5738325" y="578286"/>
                  </a:cubicBezTo>
                  <a:lnTo>
                    <a:pt x="5774333" y="606551"/>
                  </a:lnTo>
                  <a:lnTo>
                    <a:pt x="5774333" y="975490"/>
                  </a:lnTo>
                  <a:lnTo>
                    <a:pt x="5676001" y="889749"/>
                  </a:lnTo>
                  <a:cubicBezTo>
                    <a:pt x="5522381" y="769886"/>
                    <a:pt x="5355519" y="665657"/>
                    <a:pt x="5177132" y="581926"/>
                  </a:cubicBezTo>
                  <a:cubicBezTo>
                    <a:pt x="4998867" y="497965"/>
                    <a:pt x="4810183" y="433574"/>
                    <a:pt x="4615735" y="388640"/>
                  </a:cubicBezTo>
                  <a:cubicBezTo>
                    <a:pt x="4421289" y="343591"/>
                    <a:pt x="4221446" y="317649"/>
                    <a:pt x="4020010" y="308500"/>
                  </a:cubicBezTo>
                  <a:cubicBezTo>
                    <a:pt x="3818207" y="298887"/>
                    <a:pt x="3616649" y="305257"/>
                    <a:pt x="3416315" y="328882"/>
                  </a:cubicBezTo>
                  <a:cubicBezTo>
                    <a:pt x="3216106" y="352623"/>
                    <a:pt x="3017736" y="392346"/>
                    <a:pt x="2823779" y="446545"/>
                  </a:cubicBezTo>
                  <a:cubicBezTo>
                    <a:pt x="2629699" y="500513"/>
                    <a:pt x="2440401" y="570345"/>
                    <a:pt x="2256987" y="651296"/>
                  </a:cubicBezTo>
                  <a:cubicBezTo>
                    <a:pt x="1889058" y="811461"/>
                    <a:pt x="1545527" y="1023856"/>
                    <a:pt x="1244169" y="1280374"/>
                  </a:cubicBezTo>
                  <a:cubicBezTo>
                    <a:pt x="1093982" y="1409039"/>
                    <a:pt x="954828" y="1549400"/>
                    <a:pt x="830141" y="1700184"/>
                  </a:cubicBezTo>
                  <a:cubicBezTo>
                    <a:pt x="705209" y="1850736"/>
                    <a:pt x="594989" y="2012176"/>
                    <a:pt x="502792" y="2182300"/>
                  </a:cubicBezTo>
                  <a:cubicBezTo>
                    <a:pt x="410595" y="2352308"/>
                    <a:pt x="333847" y="2530307"/>
                    <a:pt x="280637" y="2715256"/>
                  </a:cubicBezTo>
                  <a:cubicBezTo>
                    <a:pt x="227306" y="2899741"/>
                    <a:pt x="199719" y="3091521"/>
                    <a:pt x="199843" y="3283418"/>
                  </a:cubicBezTo>
                  <a:cubicBezTo>
                    <a:pt x="200946" y="3377687"/>
                    <a:pt x="210754" y="3471261"/>
                    <a:pt x="233926" y="3561593"/>
                  </a:cubicBezTo>
                  <a:cubicBezTo>
                    <a:pt x="256730" y="3652040"/>
                    <a:pt x="292162" y="3738550"/>
                    <a:pt x="334582" y="3821816"/>
                  </a:cubicBezTo>
                  <a:cubicBezTo>
                    <a:pt x="356038" y="3863392"/>
                    <a:pt x="379823" y="3904157"/>
                    <a:pt x="404834" y="3944343"/>
                  </a:cubicBezTo>
                  <a:cubicBezTo>
                    <a:pt x="430212" y="3984413"/>
                    <a:pt x="457308" y="4023905"/>
                    <a:pt x="485506" y="4062932"/>
                  </a:cubicBezTo>
                  <a:cubicBezTo>
                    <a:pt x="542639" y="4140757"/>
                    <a:pt x="606146" y="4216265"/>
                    <a:pt x="671861" y="4292120"/>
                  </a:cubicBezTo>
                  <a:cubicBezTo>
                    <a:pt x="737576" y="4368091"/>
                    <a:pt x="806234" y="4444062"/>
                    <a:pt x="873542" y="4523044"/>
                  </a:cubicBezTo>
                  <a:cubicBezTo>
                    <a:pt x="907258" y="4562419"/>
                    <a:pt x="940606" y="4602721"/>
                    <a:pt x="973831" y="4643601"/>
                  </a:cubicBezTo>
                  <a:lnTo>
                    <a:pt x="1022014" y="4702780"/>
                  </a:lnTo>
                  <a:cubicBezTo>
                    <a:pt x="1037829" y="4721658"/>
                    <a:pt x="1052910" y="4740998"/>
                    <a:pt x="1069215" y="4759411"/>
                  </a:cubicBezTo>
                  <a:cubicBezTo>
                    <a:pt x="1196477" y="4909269"/>
                    <a:pt x="1334527" y="5047199"/>
                    <a:pt x="1474784" y="5177948"/>
                  </a:cubicBezTo>
                  <a:cubicBezTo>
                    <a:pt x="1545281" y="5243033"/>
                    <a:pt x="1617003" y="5305917"/>
                    <a:pt x="1690442" y="5366255"/>
                  </a:cubicBezTo>
                  <a:cubicBezTo>
                    <a:pt x="1763881" y="5426591"/>
                    <a:pt x="1838668" y="5484959"/>
                    <a:pt x="1916276" y="5539852"/>
                  </a:cubicBezTo>
                  <a:cubicBezTo>
                    <a:pt x="2070877" y="5649872"/>
                    <a:pt x="2237617" y="5748194"/>
                    <a:pt x="2420784" y="5814437"/>
                  </a:cubicBezTo>
                  <a:cubicBezTo>
                    <a:pt x="2512124" y="5847559"/>
                    <a:pt x="2606773" y="5872921"/>
                    <a:pt x="2703015" y="5892029"/>
                  </a:cubicBezTo>
                  <a:cubicBezTo>
                    <a:pt x="2727168" y="5896546"/>
                    <a:pt x="2751075" y="5901758"/>
                    <a:pt x="2775350" y="5905695"/>
                  </a:cubicBezTo>
                  <a:lnTo>
                    <a:pt x="2848299" y="5917161"/>
                  </a:lnTo>
                  <a:cubicBezTo>
                    <a:pt x="2897218" y="5923298"/>
                    <a:pt x="2946136" y="5929784"/>
                    <a:pt x="2995544" y="5933605"/>
                  </a:cubicBezTo>
                  <a:cubicBezTo>
                    <a:pt x="3020188" y="5935806"/>
                    <a:pt x="3044831" y="5937891"/>
                    <a:pt x="3069596" y="5938933"/>
                  </a:cubicBezTo>
                  <a:cubicBezTo>
                    <a:pt x="3094362" y="5940090"/>
                    <a:pt x="3119005" y="5941943"/>
                    <a:pt x="3143894" y="5942639"/>
                  </a:cubicBezTo>
                  <a:lnTo>
                    <a:pt x="3218436" y="5944260"/>
                  </a:lnTo>
                  <a:cubicBezTo>
                    <a:pt x="3243201" y="5944838"/>
                    <a:pt x="3268212" y="5944029"/>
                    <a:pt x="3293101" y="5943913"/>
                  </a:cubicBezTo>
                  <a:lnTo>
                    <a:pt x="3330494" y="5943565"/>
                  </a:lnTo>
                  <a:cubicBezTo>
                    <a:pt x="3342632" y="5943218"/>
                    <a:pt x="3354524" y="5942523"/>
                    <a:pt x="3366540" y="5942059"/>
                  </a:cubicBezTo>
                  <a:cubicBezTo>
                    <a:pt x="3378554" y="5941480"/>
                    <a:pt x="3390570" y="5941134"/>
                    <a:pt x="3402462" y="5940323"/>
                  </a:cubicBezTo>
                  <a:lnTo>
                    <a:pt x="3438262" y="5937543"/>
                  </a:lnTo>
                  <a:cubicBezTo>
                    <a:pt x="3485954" y="5933953"/>
                    <a:pt x="3533279" y="5927931"/>
                    <a:pt x="3580236" y="5920982"/>
                  </a:cubicBezTo>
                  <a:cubicBezTo>
                    <a:pt x="3768185" y="5891567"/>
                    <a:pt x="3948901" y="5834010"/>
                    <a:pt x="4121034" y="5753290"/>
                  </a:cubicBezTo>
                  <a:cubicBezTo>
                    <a:pt x="4293782" y="5673497"/>
                    <a:pt x="4458191" y="5571353"/>
                    <a:pt x="4620639" y="5459364"/>
                  </a:cubicBezTo>
                  <a:cubicBezTo>
                    <a:pt x="4661221" y="5431455"/>
                    <a:pt x="4701557" y="5402271"/>
                    <a:pt x="4741771" y="5372971"/>
                  </a:cubicBezTo>
                  <a:cubicBezTo>
                    <a:pt x="4782230" y="5343672"/>
                    <a:pt x="4822566" y="5313908"/>
                    <a:pt x="4862901" y="5283682"/>
                  </a:cubicBezTo>
                  <a:lnTo>
                    <a:pt x="5108229" y="5098386"/>
                  </a:lnTo>
                  <a:cubicBezTo>
                    <a:pt x="5276563" y="4972270"/>
                    <a:pt x="5446489" y="4854838"/>
                    <a:pt x="5612493" y="4739724"/>
                  </a:cubicBezTo>
                  <a:lnTo>
                    <a:pt x="5774333" y="4623488"/>
                  </a:lnTo>
                  <a:lnTo>
                    <a:pt x="5774333" y="5232926"/>
                  </a:lnTo>
                  <a:lnTo>
                    <a:pt x="5676492" y="5306859"/>
                  </a:lnTo>
                  <a:cubicBezTo>
                    <a:pt x="5592693" y="5367905"/>
                    <a:pt x="5508955" y="5427286"/>
                    <a:pt x="5426260" y="5486233"/>
                  </a:cubicBezTo>
                  <a:lnTo>
                    <a:pt x="5300225" y="5576217"/>
                  </a:lnTo>
                  <a:cubicBezTo>
                    <a:pt x="5257559" y="5606443"/>
                    <a:pt x="5214525" y="5636901"/>
                    <a:pt x="5170757" y="5666780"/>
                  </a:cubicBezTo>
                  <a:cubicBezTo>
                    <a:pt x="5127110" y="5696775"/>
                    <a:pt x="5082973" y="5726654"/>
                    <a:pt x="5038100" y="5756185"/>
                  </a:cubicBezTo>
                  <a:cubicBezTo>
                    <a:pt x="4993106" y="5785486"/>
                    <a:pt x="4947743" y="5814553"/>
                    <a:pt x="4901276" y="5843043"/>
                  </a:cubicBezTo>
                  <a:cubicBezTo>
                    <a:pt x="4808835" y="5900136"/>
                    <a:pt x="4713449" y="5955494"/>
                    <a:pt x="4614019" y="6006103"/>
                  </a:cubicBezTo>
                  <a:cubicBezTo>
                    <a:pt x="4514711" y="6056943"/>
                    <a:pt x="4411971" y="6104192"/>
                    <a:pt x="4305061" y="6144726"/>
                  </a:cubicBezTo>
                  <a:cubicBezTo>
                    <a:pt x="4092223" y="6226952"/>
                    <a:pt x="3863569" y="6282424"/>
                    <a:pt x="3632710" y="6304196"/>
                  </a:cubicBezTo>
                  <a:cubicBezTo>
                    <a:pt x="3574964" y="6309408"/>
                    <a:pt x="3517218" y="6313345"/>
                    <a:pt x="3459594" y="6314504"/>
                  </a:cubicBezTo>
                  <a:lnTo>
                    <a:pt x="3416315" y="6315429"/>
                  </a:lnTo>
                  <a:cubicBezTo>
                    <a:pt x="3401971" y="6315546"/>
                    <a:pt x="3387505" y="6315198"/>
                    <a:pt x="3373159" y="6315198"/>
                  </a:cubicBezTo>
                  <a:lnTo>
                    <a:pt x="3330127" y="6314735"/>
                  </a:lnTo>
                  <a:lnTo>
                    <a:pt x="3288320" y="6313230"/>
                  </a:lnTo>
                  <a:cubicBezTo>
                    <a:pt x="3176996" y="6309870"/>
                    <a:pt x="3065428" y="6301533"/>
                    <a:pt x="2954350" y="6288098"/>
                  </a:cubicBezTo>
                  <a:cubicBezTo>
                    <a:pt x="2843150" y="6275360"/>
                    <a:pt x="2732194" y="6257061"/>
                    <a:pt x="2622466" y="6232742"/>
                  </a:cubicBezTo>
                  <a:cubicBezTo>
                    <a:pt x="2512859" y="6208190"/>
                    <a:pt x="2404110" y="6179122"/>
                    <a:pt x="2296466" y="6146001"/>
                  </a:cubicBezTo>
                  <a:cubicBezTo>
                    <a:pt x="2081544" y="6079179"/>
                    <a:pt x="1869073" y="5996027"/>
                    <a:pt x="1672419" y="5885197"/>
                  </a:cubicBezTo>
                  <a:cubicBezTo>
                    <a:pt x="1475643" y="5774599"/>
                    <a:pt x="1299954" y="5634353"/>
                    <a:pt x="1146578" y="5479168"/>
                  </a:cubicBezTo>
                  <a:cubicBezTo>
                    <a:pt x="1069461" y="5401692"/>
                    <a:pt x="999333" y="5319235"/>
                    <a:pt x="933372" y="5234810"/>
                  </a:cubicBezTo>
                  <a:cubicBezTo>
                    <a:pt x="867781" y="5150038"/>
                    <a:pt x="805375" y="5063991"/>
                    <a:pt x="747140" y="4976091"/>
                  </a:cubicBezTo>
                  <a:cubicBezTo>
                    <a:pt x="732182" y="4954319"/>
                    <a:pt x="718082" y="4932199"/>
                    <a:pt x="703616" y="4910196"/>
                  </a:cubicBezTo>
                  <a:lnTo>
                    <a:pt x="662053" y="4846269"/>
                  </a:lnTo>
                  <a:cubicBezTo>
                    <a:pt x="635449" y="4804925"/>
                    <a:pt x="607864" y="4763928"/>
                    <a:pt x="580033" y="4722352"/>
                  </a:cubicBezTo>
                  <a:lnTo>
                    <a:pt x="410105" y="4469193"/>
                  </a:lnTo>
                  <a:cubicBezTo>
                    <a:pt x="353095" y="4382915"/>
                    <a:pt x="296820" y="4294089"/>
                    <a:pt x="244224" y="4201556"/>
                  </a:cubicBezTo>
                  <a:cubicBezTo>
                    <a:pt x="217987" y="4155232"/>
                    <a:pt x="192609" y="4108098"/>
                    <a:pt x="169437" y="4059690"/>
                  </a:cubicBezTo>
                  <a:cubicBezTo>
                    <a:pt x="146388" y="4011165"/>
                    <a:pt x="124932" y="3961715"/>
                    <a:pt x="105929" y="3911221"/>
                  </a:cubicBezTo>
                  <a:cubicBezTo>
                    <a:pt x="87293" y="3860613"/>
                    <a:pt x="70742" y="3809309"/>
                    <a:pt x="57256" y="3757195"/>
                  </a:cubicBezTo>
                  <a:cubicBezTo>
                    <a:pt x="50881" y="3731138"/>
                    <a:pt x="44383" y="3704965"/>
                    <a:pt x="39111" y="3678677"/>
                  </a:cubicBezTo>
                  <a:lnTo>
                    <a:pt x="31142" y="3639300"/>
                  </a:lnTo>
                  <a:lnTo>
                    <a:pt x="24521" y="3599809"/>
                  </a:lnTo>
                  <a:cubicBezTo>
                    <a:pt x="7234" y="3494423"/>
                    <a:pt x="0" y="3388457"/>
                    <a:pt x="0" y="3283418"/>
                  </a:cubicBezTo>
                  <a:cubicBezTo>
                    <a:pt x="491" y="3076698"/>
                    <a:pt x="23418" y="2869978"/>
                    <a:pt x="68045" y="2666963"/>
                  </a:cubicBezTo>
                  <a:cubicBezTo>
                    <a:pt x="112550" y="2464064"/>
                    <a:pt x="180717" y="2265104"/>
                    <a:pt x="272546" y="2076334"/>
                  </a:cubicBezTo>
                  <a:cubicBezTo>
                    <a:pt x="457062" y="1698794"/>
                    <a:pt x="724457" y="1360978"/>
                    <a:pt x="1039300" y="1073307"/>
                  </a:cubicBezTo>
                  <a:cubicBezTo>
                    <a:pt x="1197090" y="929472"/>
                    <a:pt x="1367630" y="798259"/>
                    <a:pt x="1547733" y="680365"/>
                  </a:cubicBezTo>
                  <a:cubicBezTo>
                    <a:pt x="1728081" y="562587"/>
                    <a:pt x="1917870" y="457663"/>
                    <a:pt x="2115995" y="368373"/>
                  </a:cubicBezTo>
                  <a:cubicBezTo>
                    <a:pt x="2512737" y="191070"/>
                    <a:pt x="2939883" y="73870"/>
                    <a:pt x="3377451" y="24304"/>
                  </a:cubicBezTo>
                  <a:cubicBezTo>
                    <a:pt x="3486812" y="12086"/>
                    <a:pt x="3596971" y="4500"/>
                    <a:pt x="3707237" y="148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Freeform: Shape 52">
              <a:extLst>
                <a:ext uri="{FF2B5EF4-FFF2-40B4-BE49-F238E27FC236}">
                  <a16:creationId xmlns:a16="http://schemas.microsoft.com/office/drawing/2014/main" id="{EC18CE1F-9DF1-47AF-9E66-6CE348AC23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10220" y="131729"/>
              <a:ext cx="5769111" cy="6229400"/>
            </a:xfrm>
            <a:custGeom>
              <a:avLst/>
              <a:gdLst>
                <a:gd name="connsiteX0" fmla="*/ 3882695 w 5769111"/>
                <a:gd name="connsiteY0" fmla="*/ 0 h 6229400"/>
                <a:gd name="connsiteX1" fmla="*/ 5691883 w 5769111"/>
                <a:gd name="connsiteY1" fmla="*/ 557381 h 6229400"/>
                <a:gd name="connsiteX2" fmla="*/ 5769111 w 5769111"/>
                <a:gd name="connsiteY2" fmla="*/ 620523 h 6229400"/>
                <a:gd name="connsiteX3" fmla="*/ 5769111 w 5769111"/>
                <a:gd name="connsiteY3" fmla="*/ 1464911 h 6229400"/>
                <a:gd name="connsiteX4" fmla="*/ 5660063 w 5769111"/>
                <a:gd name="connsiteY4" fmla="*/ 1328105 h 6229400"/>
                <a:gd name="connsiteX5" fmla="*/ 4910471 w 5769111"/>
                <a:gd name="connsiteY5" fmla="*/ 781599 h 6229400"/>
                <a:gd name="connsiteX6" fmla="*/ 3882695 w 5769111"/>
                <a:gd name="connsiteY6" fmla="*/ 579048 h 6229400"/>
                <a:gd name="connsiteX7" fmla="*/ 2683153 w 5769111"/>
                <a:gd name="connsiteY7" fmla="*/ 797003 h 6229400"/>
                <a:gd name="connsiteX8" fmla="*/ 1617493 w 5769111"/>
                <a:gd name="connsiteY8" fmla="*/ 1395738 h 6229400"/>
                <a:gd name="connsiteX9" fmla="*/ 880408 w 5769111"/>
                <a:gd name="connsiteY9" fmla="*/ 2259099 h 6229400"/>
                <a:gd name="connsiteX10" fmla="*/ 613135 w 5769111"/>
                <a:gd name="connsiteY10" fmla="*/ 3263863 h 6229400"/>
                <a:gd name="connsiteX11" fmla="*/ 1055484 w 5769111"/>
                <a:gd name="connsiteY11" fmla="*/ 4196825 h 6229400"/>
                <a:gd name="connsiteX12" fmla="*/ 1278376 w 5769111"/>
                <a:gd name="connsiteY12" fmla="*/ 4492950 h 6229400"/>
                <a:gd name="connsiteX13" fmla="*/ 3369851 w 5769111"/>
                <a:gd name="connsiteY13" fmla="*/ 5650468 h 6229400"/>
                <a:gd name="connsiteX14" fmla="*/ 4957551 w 5769111"/>
                <a:gd name="connsiteY14" fmla="*/ 4938355 h 6229400"/>
                <a:gd name="connsiteX15" fmla="*/ 5150773 w 5769111"/>
                <a:gd name="connsiteY15" fmla="*/ 4796950 h 6229400"/>
                <a:gd name="connsiteX16" fmla="*/ 5747247 w 5769111"/>
                <a:gd name="connsiteY16" fmla="*/ 4338176 h 6229400"/>
                <a:gd name="connsiteX17" fmla="*/ 5769111 w 5769111"/>
                <a:gd name="connsiteY17" fmla="*/ 4318497 h 6229400"/>
                <a:gd name="connsiteX18" fmla="*/ 5769111 w 5769111"/>
                <a:gd name="connsiteY18" fmla="*/ 5074612 h 6229400"/>
                <a:gd name="connsiteX19" fmla="*/ 5636252 w 5769111"/>
                <a:gd name="connsiteY19" fmla="*/ 5174208 h 6229400"/>
                <a:gd name="connsiteX20" fmla="*/ 5334922 w 5769111"/>
                <a:gd name="connsiteY20" fmla="*/ 5394528 h 6229400"/>
                <a:gd name="connsiteX21" fmla="*/ 3369727 w 5769111"/>
                <a:gd name="connsiteY21" fmla="*/ 6229400 h 6229400"/>
                <a:gd name="connsiteX22" fmla="*/ 771046 w 5769111"/>
                <a:gd name="connsiteY22" fmla="*/ 4817913 h 6229400"/>
                <a:gd name="connsiteX23" fmla="*/ 0 w 5769111"/>
                <a:gd name="connsiteY23" fmla="*/ 3263748 h 6229400"/>
                <a:gd name="connsiteX24" fmla="*/ 3882695 w 5769111"/>
                <a:gd name="connsiteY24" fmla="*/ 0 h 622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69111" h="6229400">
                  <a:moveTo>
                    <a:pt x="3882695" y="0"/>
                  </a:moveTo>
                  <a:cubicBezTo>
                    <a:pt x="4601253" y="0"/>
                    <a:pt x="5210727" y="205477"/>
                    <a:pt x="5691883" y="557381"/>
                  </a:cubicBezTo>
                  <a:lnTo>
                    <a:pt x="5769111" y="620523"/>
                  </a:lnTo>
                  <a:lnTo>
                    <a:pt x="5769111" y="1464911"/>
                  </a:lnTo>
                  <a:lnTo>
                    <a:pt x="5660063" y="1328105"/>
                  </a:lnTo>
                  <a:cubicBezTo>
                    <a:pt x="5449800" y="1091506"/>
                    <a:pt x="5197607" y="907600"/>
                    <a:pt x="4910471" y="781599"/>
                  </a:cubicBezTo>
                  <a:cubicBezTo>
                    <a:pt x="4604088" y="647260"/>
                    <a:pt x="4258349" y="579048"/>
                    <a:pt x="3882695" y="579048"/>
                  </a:cubicBezTo>
                  <a:cubicBezTo>
                    <a:pt x="3484238" y="579048"/>
                    <a:pt x="3080631" y="652240"/>
                    <a:pt x="2683153" y="797003"/>
                  </a:cubicBezTo>
                  <a:cubicBezTo>
                    <a:pt x="2296098" y="937595"/>
                    <a:pt x="1927678" y="1144662"/>
                    <a:pt x="1617493" y="1395738"/>
                  </a:cubicBezTo>
                  <a:cubicBezTo>
                    <a:pt x="1301915" y="1651098"/>
                    <a:pt x="1053890" y="1941665"/>
                    <a:pt x="880408" y="2259099"/>
                  </a:cubicBezTo>
                  <a:cubicBezTo>
                    <a:pt x="703125" y="2583597"/>
                    <a:pt x="613135" y="2921645"/>
                    <a:pt x="613135" y="3263863"/>
                  </a:cubicBezTo>
                  <a:cubicBezTo>
                    <a:pt x="613135" y="3608512"/>
                    <a:pt x="756702" y="3809789"/>
                    <a:pt x="1055484" y="4196825"/>
                  </a:cubicBezTo>
                  <a:cubicBezTo>
                    <a:pt x="1127574" y="4290167"/>
                    <a:pt x="1202116" y="4386753"/>
                    <a:pt x="1278376" y="4492950"/>
                  </a:cubicBezTo>
                  <a:cubicBezTo>
                    <a:pt x="1861105" y="5304313"/>
                    <a:pt x="2486623" y="5650468"/>
                    <a:pt x="3369851" y="5650468"/>
                  </a:cubicBezTo>
                  <a:cubicBezTo>
                    <a:pt x="3949515" y="5650468"/>
                    <a:pt x="4374822" y="5368471"/>
                    <a:pt x="4957551" y="4938355"/>
                  </a:cubicBezTo>
                  <a:cubicBezTo>
                    <a:pt x="5022653" y="4890293"/>
                    <a:pt x="5087755" y="4842811"/>
                    <a:pt x="5150773" y="4796950"/>
                  </a:cubicBezTo>
                  <a:cubicBezTo>
                    <a:pt x="5364254" y="4641404"/>
                    <a:pt x="5570313" y="4491241"/>
                    <a:pt x="5747247" y="4338176"/>
                  </a:cubicBezTo>
                  <a:lnTo>
                    <a:pt x="5769111" y="4318497"/>
                  </a:lnTo>
                  <a:lnTo>
                    <a:pt x="5769111" y="5074612"/>
                  </a:lnTo>
                  <a:lnTo>
                    <a:pt x="5636252" y="5174208"/>
                  </a:lnTo>
                  <a:cubicBezTo>
                    <a:pt x="5537051" y="5246835"/>
                    <a:pt x="5436100" y="5319845"/>
                    <a:pt x="5334922" y="5394528"/>
                  </a:cubicBezTo>
                  <a:cubicBezTo>
                    <a:pt x="4745327" y="5829741"/>
                    <a:pt x="4177309" y="6229400"/>
                    <a:pt x="3369727" y="6229400"/>
                  </a:cubicBezTo>
                  <a:cubicBezTo>
                    <a:pt x="2172147" y="6229400"/>
                    <a:pt x="1394603" y="5686137"/>
                    <a:pt x="771046" y="4817913"/>
                  </a:cubicBezTo>
                  <a:cubicBezTo>
                    <a:pt x="396864" y="4297000"/>
                    <a:pt x="0" y="3939728"/>
                    <a:pt x="0" y="3263748"/>
                  </a:cubicBezTo>
                  <a:cubicBezTo>
                    <a:pt x="0" y="1461170"/>
                    <a:pt x="1955141" y="0"/>
                    <a:pt x="38826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Freeform: Shape 53">
              <a:extLst>
                <a:ext uri="{FF2B5EF4-FFF2-40B4-BE49-F238E27FC236}">
                  <a16:creationId xmlns:a16="http://schemas.microsoft.com/office/drawing/2014/main" id="{5BD26A8C-8D1D-41E6-A71E-FE9AC75F3F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10220" y="131729"/>
              <a:ext cx="5769111" cy="6229400"/>
            </a:xfrm>
            <a:custGeom>
              <a:avLst/>
              <a:gdLst>
                <a:gd name="connsiteX0" fmla="*/ 3882695 w 5769111"/>
                <a:gd name="connsiteY0" fmla="*/ 0 h 6229400"/>
                <a:gd name="connsiteX1" fmla="*/ 5691883 w 5769111"/>
                <a:gd name="connsiteY1" fmla="*/ 557381 h 6229400"/>
                <a:gd name="connsiteX2" fmla="*/ 5769111 w 5769111"/>
                <a:gd name="connsiteY2" fmla="*/ 620523 h 6229400"/>
                <a:gd name="connsiteX3" fmla="*/ 5769111 w 5769111"/>
                <a:gd name="connsiteY3" fmla="*/ 1675390 h 6229400"/>
                <a:gd name="connsiteX4" fmla="*/ 5711488 w 5769111"/>
                <a:gd name="connsiteY4" fmla="*/ 1585205 h 6229400"/>
                <a:gd name="connsiteX5" fmla="*/ 5566027 w 5769111"/>
                <a:gd name="connsiteY5" fmla="*/ 1402571 h 6229400"/>
                <a:gd name="connsiteX6" fmla="*/ 4858734 w 5769111"/>
                <a:gd name="connsiteY6" fmla="*/ 886639 h 6229400"/>
                <a:gd name="connsiteX7" fmla="*/ 3882695 w 5769111"/>
                <a:gd name="connsiteY7" fmla="*/ 694858 h 6229400"/>
                <a:gd name="connsiteX8" fmla="*/ 2727046 w 5769111"/>
                <a:gd name="connsiteY8" fmla="*/ 905053 h 6229400"/>
                <a:gd name="connsiteX9" fmla="*/ 1697186 w 5769111"/>
                <a:gd name="connsiteY9" fmla="*/ 1483638 h 6229400"/>
                <a:gd name="connsiteX10" fmla="*/ 989279 w 5769111"/>
                <a:gd name="connsiteY10" fmla="*/ 2312139 h 6229400"/>
                <a:gd name="connsiteX11" fmla="*/ 735615 w 5769111"/>
                <a:gd name="connsiteY11" fmla="*/ 3263863 h 6229400"/>
                <a:gd name="connsiteX12" fmla="*/ 1154424 w 5769111"/>
                <a:gd name="connsiteY12" fmla="*/ 4128614 h 6229400"/>
                <a:gd name="connsiteX13" fmla="*/ 1379768 w 5769111"/>
                <a:gd name="connsiteY13" fmla="*/ 4427981 h 6229400"/>
                <a:gd name="connsiteX14" fmla="*/ 2239456 w 5769111"/>
                <a:gd name="connsiteY14" fmla="*/ 5256947 h 6229400"/>
                <a:gd name="connsiteX15" fmla="*/ 3369727 w 5769111"/>
                <a:gd name="connsiteY15" fmla="*/ 5534658 h 6229400"/>
                <a:gd name="connsiteX16" fmla="*/ 4096760 w 5769111"/>
                <a:gd name="connsiteY16" fmla="*/ 5357817 h 6229400"/>
                <a:gd name="connsiteX17" fmla="*/ 4881905 w 5769111"/>
                <a:gd name="connsiteY17" fmla="*/ 4847212 h 6229400"/>
                <a:gd name="connsiteX18" fmla="*/ 5075739 w 5769111"/>
                <a:gd name="connsiteY18" fmla="*/ 4705346 h 6229400"/>
                <a:gd name="connsiteX19" fmla="*/ 5759930 w 5769111"/>
                <a:gd name="connsiteY19" fmla="*/ 4166809 h 6229400"/>
                <a:gd name="connsiteX20" fmla="*/ 5769111 w 5769111"/>
                <a:gd name="connsiteY20" fmla="*/ 4157764 h 6229400"/>
                <a:gd name="connsiteX21" fmla="*/ 5769111 w 5769111"/>
                <a:gd name="connsiteY21" fmla="*/ 5074612 h 6229400"/>
                <a:gd name="connsiteX22" fmla="*/ 5636252 w 5769111"/>
                <a:gd name="connsiteY22" fmla="*/ 5174208 h 6229400"/>
                <a:gd name="connsiteX23" fmla="*/ 5334922 w 5769111"/>
                <a:gd name="connsiteY23" fmla="*/ 5394528 h 6229400"/>
                <a:gd name="connsiteX24" fmla="*/ 3369727 w 5769111"/>
                <a:gd name="connsiteY24" fmla="*/ 6229400 h 6229400"/>
                <a:gd name="connsiteX25" fmla="*/ 771046 w 5769111"/>
                <a:gd name="connsiteY25" fmla="*/ 4817913 h 6229400"/>
                <a:gd name="connsiteX26" fmla="*/ 0 w 5769111"/>
                <a:gd name="connsiteY26" fmla="*/ 3263748 h 6229400"/>
                <a:gd name="connsiteX27" fmla="*/ 3882695 w 5769111"/>
                <a:gd name="connsiteY27" fmla="*/ 0 h 622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769111" h="6229400">
                  <a:moveTo>
                    <a:pt x="3882695" y="0"/>
                  </a:moveTo>
                  <a:cubicBezTo>
                    <a:pt x="4601253" y="0"/>
                    <a:pt x="5210727" y="205477"/>
                    <a:pt x="5691883" y="557381"/>
                  </a:cubicBezTo>
                  <a:lnTo>
                    <a:pt x="5769111" y="620523"/>
                  </a:lnTo>
                  <a:lnTo>
                    <a:pt x="5769111" y="1675390"/>
                  </a:lnTo>
                  <a:lnTo>
                    <a:pt x="5711488" y="1585205"/>
                  </a:lnTo>
                  <a:cubicBezTo>
                    <a:pt x="5665942" y="1521390"/>
                    <a:pt x="5617428" y="1460432"/>
                    <a:pt x="5566027" y="1402571"/>
                  </a:cubicBezTo>
                  <a:cubicBezTo>
                    <a:pt x="5367411" y="1179058"/>
                    <a:pt x="5129563" y="1005460"/>
                    <a:pt x="4858734" y="886639"/>
                  </a:cubicBezTo>
                  <a:cubicBezTo>
                    <a:pt x="4568779" y="759363"/>
                    <a:pt x="4240327" y="694858"/>
                    <a:pt x="3882695" y="694858"/>
                  </a:cubicBezTo>
                  <a:cubicBezTo>
                    <a:pt x="3504835" y="694858"/>
                    <a:pt x="3105151" y="767471"/>
                    <a:pt x="2727046" y="905053"/>
                  </a:cubicBezTo>
                  <a:cubicBezTo>
                    <a:pt x="2352985" y="1041013"/>
                    <a:pt x="1996826" y="1241132"/>
                    <a:pt x="1697186" y="1483638"/>
                  </a:cubicBezTo>
                  <a:cubicBezTo>
                    <a:pt x="1397913" y="1725796"/>
                    <a:pt x="1153199" y="2012308"/>
                    <a:pt x="989279" y="2312139"/>
                  </a:cubicBezTo>
                  <a:cubicBezTo>
                    <a:pt x="820946" y="2620077"/>
                    <a:pt x="735615" y="2940290"/>
                    <a:pt x="735615" y="3263863"/>
                  </a:cubicBezTo>
                  <a:cubicBezTo>
                    <a:pt x="735615" y="3573074"/>
                    <a:pt x="863980" y="3752464"/>
                    <a:pt x="1154424" y="4128614"/>
                  </a:cubicBezTo>
                  <a:cubicBezTo>
                    <a:pt x="1227127" y="4222767"/>
                    <a:pt x="1302282" y="4320162"/>
                    <a:pt x="1379768" y="4427981"/>
                  </a:cubicBezTo>
                  <a:cubicBezTo>
                    <a:pt x="1653784" y="4809458"/>
                    <a:pt x="1934912" y="5080685"/>
                    <a:pt x="2239456" y="5256947"/>
                  </a:cubicBezTo>
                  <a:cubicBezTo>
                    <a:pt x="2562268" y="5443863"/>
                    <a:pt x="2932037" y="5534658"/>
                    <a:pt x="3369727" y="5534658"/>
                  </a:cubicBezTo>
                  <a:cubicBezTo>
                    <a:pt x="3618120" y="5534658"/>
                    <a:pt x="3849103" y="5478491"/>
                    <a:pt x="4096760" y="5357817"/>
                  </a:cubicBezTo>
                  <a:cubicBezTo>
                    <a:pt x="4351037" y="5233901"/>
                    <a:pt x="4602740" y="5053238"/>
                    <a:pt x="4881905" y="4847212"/>
                  </a:cubicBezTo>
                  <a:cubicBezTo>
                    <a:pt x="4947375" y="4798920"/>
                    <a:pt x="5012599" y="4751322"/>
                    <a:pt x="5075739" y="4705346"/>
                  </a:cubicBezTo>
                  <a:cubicBezTo>
                    <a:pt x="5327320" y="4521990"/>
                    <a:pt x="5568418" y="4346256"/>
                    <a:pt x="5759930" y="4166809"/>
                  </a:cubicBezTo>
                  <a:lnTo>
                    <a:pt x="5769111" y="4157764"/>
                  </a:lnTo>
                  <a:lnTo>
                    <a:pt x="5769111" y="5074612"/>
                  </a:lnTo>
                  <a:lnTo>
                    <a:pt x="5636252" y="5174208"/>
                  </a:lnTo>
                  <a:cubicBezTo>
                    <a:pt x="5537051" y="5246835"/>
                    <a:pt x="5436100" y="5319845"/>
                    <a:pt x="5334922" y="5394528"/>
                  </a:cubicBezTo>
                  <a:cubicBezTo>
                    <a:pt x="4745327" y="5829741"/>
                    <a:pt x="4177309" y="6229400"/>
                    <a:pt x="3369727" y="6229400"/>
                  </a:cubicBezTo>
                  <a:cubicBezTo>
                    <a:pt x="2172147" y="6229400"/>
                    <a:pt x="1394603" y="5686137"/>
                    <a:pt x="771046" y="4817913"/>
                  </a:cubicBezTo>
                  <a:cubicBezTo>
                    <a:pt x="396864" y="4297000"/>
                    <a:pt x="0" y="3939728"/>
                    <a:pt x="0" y="3263748"/>
                  </a:cubicBezTo>
                  <a:cubicBezTo>
                    <a:pt x="0" y="1461170"/>
                    <a:pt x="1955141" y="0"/>
                    <a:pt x="38826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Content Placeholder 6" descr="A picture containing icon&#10;&#10;Description automatically generated">
            <a:extLst>
              <a:ext uri="{FF2B5EF4-FFF2-40B4-BE49-F238E27FC236}">
                <a16:creationId xmlns:a16="http://schemas.microsoft.com/office/drawing/2014/main" id="{5544244A-44BE-5B32-AE9D-4A3F2F575E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00821" y="3013412"/>
            <a:ext cx="3661831" cy="851375"/>
          </a:xfrm>
          <a:prstGeom prst="rect">
            <a:avLst/>
          </a:prstGeom>
        </p:spPr>
      </p:pic>
    </p:spTree>
    <p:extLst>
      <p:ext uri="{BB962C8B-B14F-4D97-AF65-F5344CB8AC3E}">
        <p14:creationId xmlns:p14="http://schemas.microsoft.com/office/powerpoint/2010/main" val="185781185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 name="Rectangle 50">
            <a:extLst>
              <a:ext uri="{FF2B5EF4-FFF2-40B4-BE49-F238E27FC236}">
                <a16:creationId xmlns:a16="http://schemas.microsoft.com/office/drawing/2014/main" id="{4FD4A2AD-E2FD-4CAD-8DEF-75993D7E4C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430E65E5-31AD-4B0E-8D4C-6526CAAE2C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5" name="Group 54">
            <a:extLst>
              <a:ext uri="{FF2B5EF4-FFF2-40B4-BE49-F238E27FC236}">
                <a16:creationId xmlns:a16="http://schemas.microsoft.com/office/drawing/2014/main" id="{1B65B678-A993-4BFF-AE12-E1A2FC66BB7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9221" y="0"/>
            <a:ext cx="5646974" cy="6483075"/>
            <a:chOff x="-19221" y="0"/>
            <a:chExt cx="5646974" cy="6483075"/>
          </a:xfrm>
        </p:grpSpPr>
        <p:sp>
          <p:nvSpPr>
            <p:cNvPr id="56" name="Freeform: Shape 55">
              <a:extLst>
                <a:ext uri="{FF2B5EF4-FFF2-40B4-BE49-F238E27FC236}">
                  <a16:creationId xmlns:a16="http://schemas.microsoft.com/office/drawing/2014/main" id="{265A95B7-D327-4B86-92B5-EC4B891D59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116610"/>
              <a:ext cx="5535001" cy="6250127"/>
            </a:xfrm>
            <a:custGeom>
              <a:avLst/>
              <a:gdLst>
                <a:gd name="connsiteX0" fmla="*/ 2510242 w 5535001"/>
                <a:gd name="connsiteY0" fmla="*/ 174 h 6250127"/>
                <a:gd name="connsiteX1" fmla="*/ 2550551 w 5535001"/>
                <a:gd name="connsiteY1" fmla="*/ 510 h 6250127"/>
                <a:gd name="connsiteX2" fmla="*/ 2629490 w 5535001"/>
                <a:gd name="connsiteY2" fmla="*/ 3757 h 6250127"/>
                <a:gd name="connsiteX3" fmla="*/ 2708317 w 5535001"/>
                <a:gd name="connsiteY3" fmla="*/ 7229 h 6250127"/>
                <a:gd name="connsiteX4" fmla="*/ 2787256 w 5535001"/>
                <a:gd name="connsiteY4" fmla="*/ 14619 h 6250127"/>
                <a:gd name="connsiteX5" fmla="*/ 3408467 w 5535001"/>
                <a:gd name="connsiteY5" fmla="*/ 145064 h 6250127"/>
                <a:gd name="connsiteX6" fmla="*/ 3557723 w 5535001"/>
                <a:gd name="connsiteY6" fmla="*/ 199593 h 6250127"/>
                <a:gd name="connsiteX7" fmla="*/ 3594337 w 5535001"/>
                <a:gd name="connsiteY7" fmla="*/ 214597 h 6250127"/>
                <a:gd name="connsiteX8" fmla="*/ 3630616 w 5535001"/>
                <a:gd name="connsiteY8" fmla="*/ 230385 h 6250127"/>
                <a:gd name="connsiteX9" fmla="*/ 3703172 w 5535001"/>
                <a:gd name="connsiteY9" fmla="*/ 262073 h 6250127"/>
                <a:gd name="connsiteX10" fmla="*/ 3739003 w 5535001"/>
                <a:gd name="connsiteY10" fmla="*/ 278756 h 6250127"/>
                <a:gd name="connsiteX11" fmla="*/ 3756806 w 5535001"/>
                <a:gd name="connsiteY11" fmla="*/ 287266 h 6250127"/>
                <a:gd name="connsiteX12" fmla="*/ 3773714 w 5535001"/>
                <a:gd name="connsiteY12" fmla="*/ 297567 h 6250127"/>
                <a:gd name="connsiteX13" fmla="*/ 3840784 w 5535001"/>
                <a:gd name="connsiteY13" fmla="*/ 339332 h 6250127"/>
                <a:gd name="connsiteX14" fmla="*/ 3873927 w 5535001"/>
                <a:gd name="connsiteY14" fmla="*/ 360495 h 6250127"/>
                <a:gd name="connsiteX15" fmla="*/ 3906062 w 5535001"/>
                <a:gd name="connsiteY15" fmla="*/ 383001 h 6250127"/>
                <a:gd name="connsiteX16" fmla="*/ 3969662 w 5535001"/>
                <a:gd name="connsiteY16" fmla="*/ 428572 h 6250127"/>
                <a:gd name="connsiteX17" fmla="*/ 4423029 w 5535001"/>
                <a:gd name="connsiteY17" fmla="*/ 837600 h 6250127"/>
                <a:gd name="connsiteX18" fmla="*/ 4474647 w 5535001"/>
                <a:gd name="connsiteY18" fmla="*/ 891569 h 6250127"/>
                <a:gd name="connsiteX19" fmla="*/ 4524250 w 5535001"/>
                <a:gd name="connsiteY19" fmla="*/ 946883 h 6250127"/>
                <a:gd name="connsiteX20" fmla="*/ 4573965 w 5535001"/>
                <a:gd name="connsiteY20" fmla="*/ 1001748 h 6250127"/>
                <a:gd name="connsiteX21" fmla="*/ 4622224 w 5535001"/>
                <a:gd name="connsiteY21" fmla="*/ 1057509 h 6250127"/>
                <a:gd name="connsiteX22" fmla="*/ 4717510 w 5535001"/>
                <a:gd name="connsiteY22" fmla="*/ 1169143 h 6250127"/>
                <a:gd name="connsiteX23" fmla="*/ 4764986 w 5535001"/>
                <a:gd name="connsiteY23" fmla="*/ 1224681 h 6250127"/>
                <a:gd name="connsiteX24" fmla="*/ 4813021 w 5535001"/>
                <a:gd name="connsiteY24" fmla="*/ 1279994 h 6250127"/>
                <a:gd name="connsiteX25" fmla="*/ 5001915 w 5535001"/>
                <a:gd name="connsiteY25" fmla="*/ 1506846 h 6250127"/>
                <a:gd name="connsiteX26" fmla="*/ 5170542 w 5535001"/>
                <a:gd name="connsiteY26" fmla="*/ 1751165 h 6250127"/>
                <a:gd name="connsiteX27" fmla="*/ 5428969 w 5535001"/>
                <a:gd name="connsiteY27" fmla="*/ 2293660 h 6250127"/>
                <a:gd name="connsiteX28" fmla="*/ 5534893 w 5535001"/>
                <a:gd name="connsiteY28" fmla="*/ 2899307 h 6250127"/>
                <a:gd name="connsiteX29" fmla="*/ 5508804 w 5535001"/>
                <a:gd name="connsiteY29" fmla="*/ 3211144 h 6250127"/>
                <a:gd name="connsiteX30" fmla="*/ 5426282 w 5535001"/>
                <a:gd name="connsiteY30" fmla="*/ 3513352 h 6250127"/>
                <a:gd name="connsiteX31" fmla="*/ 5248250 w 5535001"/>
                <a:gd name="connsiteY31" fmla="*/ 4030542 h 6250127"/>
                <a:gd name="connsiteX32" fmla="*/ 5208612 w 5535001"/>
                <a:gd name="connsiteY32" fmla="*/ 4161771 h 6250127"/>
                <a:gd name="connsiteX33" fmla="*/ 5170318 w 5535001"/>
                <a:gd name="connsiteY33" fmla="*/ 4294680 h 6250127"/>
                <a:gd name="connsiteX34" fmla="*/ 5132248 w 5535001"/>
                <a:gd name="connsiteY34" fmla="*/ 4430164 h 6250127"/>
                <a:gd name="connsiteX35" fmla="*/ 5112765 w 5535001"/>
                <a:gd name="connsiteY35" fmla="*/ 4498914 h 6250127"/>
                <a:gd name="connsiteX36" fmla="*/ 5091715 w 5535001"/>
                <a:gd name="connsiteY36" fmla="*/ 4569119 h 6250127"/>
                <a:gd name="connsiteX37" fmla="*/ 5068985 w 5535001"/>
                <a:gd name="connsiteY37" fmla="*/ 4640220 h 6250127"/>
                <a:gd name="connsiteX38" fmla="*/ 5043904 w 5535001"/>
                <a:gd name="connsiteY38" fmla="*/ 4712105 h 6250127"/>
                <a:gd name="connsiteX39" fmla="*/ 5015799 w 5535001"/>
                <a:gd name="connsiteY39" fmla="*/ 4784438 h 6250127"/>
                <a:gd name="connsiteX40" fmla="*/ 4982880 w 5535001"/>
                <a:gd name="connsiteY40" fmla="*/ 4856435 h 6250127"/>
                <a:gd name="connsiteX41" fmla="*/ 4817276 w 5535001"/>
                <a:gd name="connsiteY41" fmla="*/ 5125275 h 6250127"/>
                <a:gd name="connsiteX42" fmla="*/ 4618753 w 5535001"/>
                <a:gd name="connsiteY42" fmla="*/ 5355374 h 6250127"/>
                <a:gd name="connsiteX43" fmla="*/ 4566575 w 5535001"/>
                <a:gd name="connsiteY43" fmla="*/ 5408560 h 6250127"/>
                <a:gd name="connsiteX44" fmla="*/ 4513837 w 5535001"/>
                <a:gd name="connsiteY44" fmla="*/ 5461186 h 6250127"/>
                <a:gd name="connsiteX45" fmla="*/ 4459531 w 5535001"/>
                <a:gd name="connsiteY45" fmla="*/ 5512580 h 6250127"/>
                <a:gd name="connsiteX46" fmla="*/ 4404554 w 5535001"/>
                <a:gd name="connsiteY46" fmla="*/ 5563526 h 6250127"/>
                <a:gd name="connsiteX47" fmla="*/ 4348009 w 5535001"/>
                <a:gd name="connsiteY47" fmla="*/ 5613017 h 6250127"/>
                <a:gd name="connsiteX48" fmla="*/ 4290568 w 5535001"/>
                <a:gd name="connsiteY48" fmla="*/ 5661948 h 6250127"/>
                <a:gd name="connsiteX49" fmla="*/ 4276124 w 5535001"/>
                <a:gd name="connsiteY49" fmla="*/ 5674153 h 6250127"/>
                <a:gd name="connsiteX50" fmla="*/ 4261120 w 5535001"/>
                <a:gd name="connsiteY50" fmla="*/ 5685798 h 6250127"/>
                <a:gd name="connsiteX51" fmla="*/ 4231112 w 5535001"/>
                <a:gd name="connsiteY51" fmla="*/ 5708976 h 6250127"/>
                <a:gd name="connsiteX52" fmla="*/ 4170984 w 5535001"/>
                <a:gd name="connsiteY52" fmla="*/ 5755443 h 6250127"/>
                <a:gd name="connsiteX53" fmla="*/ 4046025 w 5535001"/>
                <a:gd name="connsiteY53" fmla="*/ 5843228 h 6250127"/>
                <a:gd name="connsiteX54" fmla="*/ 3915356 w 5535001"/>
                <a:gd name="connsiteY54" fmla="*/ 5923735 h 6250127"/>
                <a:gd name="connsiteX55" fmla="*/ 3346323 w 5535001"/>
                <a:gd name="connsiteY55" fmla="*/ 6158872 h 6250127"/>
                <a:gd name="connsiteX56" fmla="*/ 2743476 w 5535001"/>
                <a:gd name="connsiteY56" fmla="*/ 6247328 h 6250127"/>
                <a:gd name="connsiteX57" fmla="*/ 2668120 w 5535001"/>
                <a:gd name="connsiteY57" fmla="*/ 6249344 h 6250127"/>
                <a:gd name="connsiteX58" fmla="*/ 2630498 w 5535001"/>
                <a:gd name="connsiteY58" fmla="*/ 6250127 h 6250127"/>
                <a:gd name="connsiteX59" fmla="*/ 2592988 w 5535001"/>
                <a:gd name="connsiteY59" fmla="*/ 6249568 h 6250127"/>
                <a:gd name="connsiteX60" fmla="*/ 2518080 w 5535001"/>
                <a:gd name="connsiteY60" fmla="*/ 6247777 h 6250127"/>
                <a:gd name="connsiteX61" fmla="*/ 2442948 w 5535001"/>
                <a:gd name="connsiteY61" fmla="*/ 6244529 h 6250127"/>
                <a:gd name="connsiteX62" fmla="*/ 2291676 w 5535001"/>
                <a:gd name="connsiteY62" fmla="*/ 6232213 h 6250127"/>
                <a:gd name="connsiteX63" fmla="*/ 2141412 w 5535001"/>
                <a:gd name="connsiteY63" fmla="*/ 6212394 h 6250127"/>
                <a:gd name="connsiteX64" fmla="*/ 1992715 w 5535001"/>
                <a:gd name="connsiteY64" fmla="*/ 6184961 h 6250127"/>
                <a:gd name="connsiteX65" fmla="*/ 1845811 w 5535001"/>
                <a:gd name="connsiteY65" fmla="*/ 6151034 h 6250127"/>
                <a:gd name="connsiteX66" fmla="*/ 1701033 w 5535001"/>
                <a:gd name="connsiteY66" fmla="*/ 6110724 h 6250127"/>
                <a:gd name="connsiteX67" fmla="*/ 1629484 w 5535001"/>
                <a:gd name="connsiteY67" fmla="*/ 6088219 h 6250127"/>
                <a:gd name="connsiteX68" fmla="*/ 1558383 w 5535001"/>
                <a:gd name="connsiteY68" fmla="*/ 6064929 h 6250127"/>
                <a:gd name="connsiteX69" fmla="*/ 1011968 w 5535001"/>
                <a:gd name="connsiteY69" fmla="*/ 5828896 h 6250127"/>
                <a:gd name="connsiteX70" fmla="*/ 511237 w 5535001"/>
                <a:gd name="connsiteY70" fmla="*/ 5512356 h 6250127"/>
                <a:gd name="connsiteX71" fmla="*/ 395572 w 5535001"/>
                <a:gd name="connsiteY71" fmla="*/ 5419757 h 6250127"/>
                <a:gd name="connsiteX72" fmla="*/ 284722 w 5535001"/>
                <a:gd name="connsiteY72" fmla="*/ 5321559 h 6250127"/>
                <a:gd name="connsiteX73" fmla="*/ 257513 w 5535001"/>
                <a:gd name="connsiteY73" fmla="*/ 5296477 h 6250127"/>
                <a:gd name="connsiteX74" fmla="*/ 243853 w 5535001"/>
                <a:gd name="connsiteY74" fmla="*/ 5283937 h 6250127"/>
                <a:gd name="connsiteX75" fmla="*/ 230752 w 5535001"/>
                <a:gd name="connsiteY75" fmla="*/ 5270836 h 6250127"/>
                <a:gd name="connsiteX76" fmla="*/ 178574 w 5535001"/>
                <a:gd name="connsiteY76" fmla="*/ 5218322 h 6250127"/>
                <a:gd name="connsiteX77" fmla="*/ 126508 w 5535001"/>
                <a:gd name="connsiteY77" fmla="*/ 5165584 h 6250127"/>
                <a:gd name="connsiteX78" fmla="*/ 76345 w 5535001"/>
                <a:gd name="connsiteY78" fmla="*/ 5111167 h 6250127"/>
                <a:gd name="connsiteX79" fmla="*/ 26407 w 5535001"/>
                <a:gd name="connsiteY79" fmla="*/ 5056413 h 6250127"/>
                <a:gd name="connsiteX80" fmla="*/ 0 w 5535001"/>
                <a:gd name="connsiteY80" fmla="*/ 5024776 h 6250127"/>
                <a:gd name="connsiteX81" fmla="*/ 0 w 5535001"/>
                <a:gd name="connsiteY81" fmla="*/ 4492798 h 6250127"/>
                <a:gd name="connsiteX82" fmla="*/ 28534 w 5535001"/>
                <a:gd name="connsiteY82" fmla="*/ 4537879 h 6250127"/>
                <a:gd name="connsiteX83" fmla="*/ 66604 w 5535001"/>
                <a:gd name="connsiteY83" fmla="*/ 4592745 h 6250127"/>
                <a:gd name="connsiteX84" fmla="*/ 104114 w 5535001"/>
                <a:gd name="connsiteY84" fmla="*/ 4647834 h 6250127"/>
                <a:gd name="connsiteX85" fmla="*/ 143751 w 5535001"/>
                <a:gd name="connsiteY85" fmla="*/ 4701580 h 6250127"/>
                <a:gd name="connsiteX86" fmla="*/ 182717 w 5535001"/>
                <a:gd name="connsiteY86" fmla="*/ 4755773 h 6250127"/>
                <a:gd name="connsiteX87" fmla="*/ 223810 w 5535001"/>
                <a:gd name="connsiteY87" fmla="*/ 4808399 h 6250127"/>
                <a:gd name="connsiteX88" fmla="*/ 264679 w 5535001"/>
                <a:gd name="connsiteY88" fmla="*/ 4861249 h 6250127"/>
                <a:gd name="connsiteX89" fmla="*/ 307788 w 5535001"/>
                <a:gd name="connsiteY89" fmla="*/ 4912420 h 6250127"/>
                <a:gd name="connsiteX90" fmla="*/ 351232 w 5535001"/>
                <a:gd name="connsiteY90" fmla="*/ 4963254 h 6250127"/>
                <a:gd name="connsiteX91" fmla="*/ 397028 w 5535001"/>
                <a:gd name="connsiteY91" fmla="*/ 5012185 h 6250127"/>
                <a:gd name="connsiteX92" fmla="*/ 443496 w 5535001"/>
                <a:gd name="connsiteY92" fmla="*/ 5060444 h 6250127"/>
                <a:gd name="connsiteX93" fmla="*/ 455140 w 5535001"/>
                <a:gd name="connsiteY93" fmla="*/ 5072537 h 6250127"/>
                <a:gd name="connsiteX94" fmla="*/ 467345 w 5535001"/>
                <a:gd name="connsiteY94" fmla="*/ 5083958 h 6250127"/>
                <a:gd name="connsiteX95" fmla="*/ 491755 w 5535001"/>
                <a:gd name="connsiteY95" fmla="*/ 5106912 h 6250127"/>
                <a:gd name="connsiteX96" fmla="*/ 540686 w 5535001"/>
                <a:gd name="connsiteY96" fmla="*/ 5152819 h 6250127"/>
                <a:gd name="connsiteX97" fmla="*/ 552890 w 5535001"/>
                <a:gd name="connsiteY97" fmla="*/ 5164353 h 6250127"/>
                <a:gd name="connsiteX98" fmla="*/ 565655 w 5535001"/>
                <a:gd name="connsiteY98" fmla="*/ 5175214 h 6250127"/>
                <a:gd name="connsiteX99" fmla="*/ 591072 w 5535001"/>
                <a:gd name="connsiteY99" fmla="*/ 5197048 h 6250127"/>
                <a:gd name="connsiteX100" fmla="*/ 694197 w 5535001"/>
                <a:gd name="connsiteY100" fmla="*/ 5283041 h 6250127"/>
                <a:gd name="connsiteX101" fmla="*/ 1146221 w 5535001"/>
                <a:gd name="connsiteY101" fmla="*/ 5573716 h 6250127"/>
                <a:gd name="connsiteX102" fmla="*/ 1650982 w 5535001"/>
                <a:gd name="connsiteY102" fmla="*/ 5758130 h 6250127"/>
                <a:gd name="connsiteX103" fmla="*/ 1716485 w 5535001"/>
                <a:gd name="connsiteY103" fmla="*/ 5772798 h 6250127"/>
                <a:gd name="connsiteX104" fmla="*/ 1782211 w 5535001"/>
                <a:gd name="connsiteY104" fmla="*/ 5786235 h 6250127"/>
                <a:gd name="connsiteX105" fmla="*/ 1848386 w 5535001"/>
                <a:gd name="connsiteY105" fmla="*/ 5796984 h 6250127"/>
                <a:gd name="connsiteX106" fmla="*/ 1881417 w 5535001"/>
                <a:gd name="connsiteY106" fmla="*/ 5802359 h 6250127"/>
                <a:gd name="connsiteX107" fmla="*/ 1914560 w 5535001"/>
                <a:gd name="connsiteY107" fmla="*/ 5807061 h 6250127"/>
                <a:gd name="connsiteX108" fmla="*/ 2047469 w 5535001"/>
                <a:gd name="connsiteY108" fmla="*/ 5821282 h 6250127"/>
                <a:gd name="connsiteX109" fmla="*/ 2180601 w 5535001"/>
                <a:gd name="connsiteY109" fmla="*/ 5828896 h 6250127"/>
                <a:gd name="connsiteX110" fmla="*/ 2313622 w 5535001"/>
                <a:gd name="connsiteY110" fmla="*/ 5830463 h 6250127"/>
                <a:gd name="connsiteX111" fmla="*/ 2380021 w 5535001"/>
                <a:gd name="connsiteY111" fmla="*/ 5828448 h 6250127"/>
                <a:gd name="connsiteX112" fmla="*/ 2446195 w 5535001"/>
                <a:gd name="connsiteY112" fmla="*/ 5826433 h 6250127"/>
                <a:gd name="connsiteX113" fmla="*/ 2513041 w 5535001"/>
                <a:gd name="connsiteY113" fmla="*/ 5822737 h 6250127"/>
                <a:gd name="connsiteX114" fmla="*/ 2580111 w 5535001"/>
                <a:gd name="connsiteY114" fmla="*/ 5818258 h 6250127"/>
                <a:gd name="connsiteX115" fmla="*/ 2613590 w 5535001"/>
                <a:gd name="connsiteY115" fmla="*/ 5816355 h 6250127"/>
                <a:gd name="connsiteX116" fmla="*/ 2646845 w 5535001"/>
                <a:gd name="connsiteY116" fmla="*/ 5813108 h 6250127"/>
                <a:gd name="connsiteX117" fmla="*/ 2713244 w 5535001"/>
                <a:gd name="connsiteY117" fmla="*/ 5806838 h 6250127"/>
                <a:gd name="connsiteX118" fmla="*/ 3230882 w 5535001"/>
                <a:gd name="connsiteY118" fmla="*/ 5721292 h 6250127"/>
                <a:gd name="connsiteX119" fmla="*/ 3720416 w 5535001"/>
                <a:gd name="connsiteY119" fmla="*/ 5556472 h 6250127"/>
                <a:gd name="connsiteX120" fmla="*/ 3837425 w 5535001"/>
                <a:gd name="connsiteY120" fmla="*/ 5499927 h 6250127"/>
                <a:gd name="connsiteX121" fmla="*/ 3951634 w 5535001"/>
                <a:gd name="connsiteY121" fmla="*/ 5436552 h 6250127"/>
                <a:gd name="connsiteX122" fmla="*/ 4007284 w 5535001"/>
                <a:gd name="connsiteY122" fmla="*/ 5401841 h 6250127"/>
                <a:gd name="connsiteX123" fmla="*/ 4035164 w 5535001"/>
                <a:gd name="connsiteY123" fmla="*/ 5384374 h 6250127"/>
                <a:gd name="connsiteX124" fmla="*/ 4049049 w 5535001"/>
                <a:gd name="connsiteY124" fmla="*/ 5375640 h 6250127"/>
                <a:gd name="connsiteX125" fmla="*/ 4062485 w 5535001"/>
                <a:gd name="connsiteY125" fmla="*/ 5366123 h 6250127"/>
                <a:gd name="connsiteX126" fmla="*/ 4116567 w 5535001"/>
                <a:gd name="connsiteY126" fmla="*/ 5328277 h 6250127"/>
                <a:gd name="connsiteX127" fmla="*/ 4169976 w 5535001"/>
                <a:gd name="connsiteY127" fmla="*/ 5289199 h 6250127"/>
                <a:gd name="connsiteX128" fmla="*/ 4222042 w 5535001"/>
                <a:gd name="connsiteY128" fmla="*/ 5247994 h 6250127"/>
                <a:gd name="connsiteX129" fmla="*/ 4273213 w 5535001"/>
                <a:gd name="connsiteY129" fmla="*/ 5205558 h 6250127"/>
                <a:gd name="connsiteX130" fmla="*/ 4323151 w 5535001"/>
                <a:gd name="connsiteY130" fmla="*/ 5161329 h 6250127"/>
                <a:gd name="connsiteX131" fmla="*/ 4371971 w 5535001"/>
                <a:gd name="connsiteY131" fmla="*/ 5116093 h 6250127"/>
                <a:gd name="connsiteX132" fmla="*/ 4546868 w 5535001"/>
                <a:gd name="connsiteY132" fmla="*/ 4924400 h 6250127"/>
                <a:gd name="connsiteX133" fmla="*/ 4675634 w 5535001"/>
                <a:gd name="connsiteY133" fmla="*/ 4715352 h 6250127"/>
                <a:gd name="connsiteX134" fmla="*/ 4700155 w 5535001"/>
                <a:gd name="connsiteY134" fmla="*/ 4659255 h 6250127"/>
                <a:gd name="connsiteX135" fmla="*/ 4721206 w 5535001"/>
                <a:gd name="connsiteY135" fmla="*/ 4600135 h 6250127"/>
                <a:gd name="connsiteX136" fmla="*/ 4740465 w 5535001"/>
                <a:gd name="connsiteY136" fmla="*/ 4538887 h 6250127"/>
                <a:gd name="connsiteX137" fmla="*/ 4758492 w 5535001"/>
                <a:gd name="connsiteY137" fmla="*/ 4475848 h 6250127"/>
                <a:gd name="connsiteX138" fmla="*/ 4891288 w 5535001"/>
                <a:gd name="connsiteY138" fmla="*/ 3930329 h 6250127"/>
                <a:gd name="connsiteX139" fmla="*/ 5066298 w 5535001"/>
                <a:gd name="connsiteY139" fmla="*/ 3382235 h 6250127"/>
                <a:gd name="connsiteX140" fmla="*/ 5156994 w 5535001"/>
                <a:gd name="connsiteY140" fmla="*/ 2898635 h 6250127"/>
                <a:gd name="connsiteX141" fmla="*/ 5083317 w 5535001"/>
                <a:gd name="connsiteY141" fmla="*/ 2402047 h 6250127"/>
                <a:gd name="connsiteX142" fmla="*/ 4871022 w 5535001"/>
                <a:gd name="connsiteY142" fmla="*/ 1926958 h 6250127"/>
                <a:gd name="connsiteX143" fmla="*/ 4727028 w 5535001"/>
                <a:gd name="connsiteY143" fmla="*/ 1703577 h 6250127"/>
                <a:gd name="connsiteX144" fmla="*/ 4563776 w 5535001"/>
                <a:gd name="connsiteY144" fmla="*/ 1490834 h 6250127"/>
                <a:gd name="connsiteX145" fmla="*/ 4370291 w 5535001"/>
                <a:gd name="connsiteY145" fmla="*/ 1300596 h 6250127"/>
                <a:gd name="connsiteX146" fmla="*/ 4266046 w 5535001"/>
                <a:gd name="connsiteY146" fmla="*/ 1214491 h 6250127"/>
                <a:gd name="connsiteX147" fmla="*/ 4212973 w 5535001"/>
                <a:gd name="connsiteY147" fmla="*/ 1173062 h 6250127"/>
                <a:gd name="connsiteX148" fmla="*/ 4157995 w 5535001"/>
                <a:gd name="connsiteY148" fmla="*/ 1134545 h 6250127"/>
                <a:gd name="connsiteX149" fmla="*/ 3697126 w 5535001"/>
                <a:gd name="connsiteY149" fmla="*/ 881044 h 6250127"/>
                <a:gd name="connsiteX150" fmla="*/ 3637670 w 5535001"/>
                <a:gd name="connsiteY150" fmla="*/ 856747 h 6250127"/>
                <a:gd name="connsiteX151" fmla="*/ 3608222 w 5535001"/>
                <a:gd name="connsiteY151" fmla="*/ 844318 h 6250127"/>
                <a:gd name="connsiteX152" fmla="*/ 3578214 w 5535001"/>
                <a:gd name="connsiteY152" fmla="*/ 833457 h 6250127"/>
                <a:gd name="connsiteX153" fmla="*/ 3518309 w 5535001"/>
                <a:gd name="connsiteY153" fmla="*/ 812294 h 6250127"/>
                <a:gd name="connsiteX154" fmla="*/ 3503417 w 5535001"/>
                <a:gd name="connsiteY154" fmla="*/ 806920 h 6250127"/>
                <a:gd name="connsiteX155" fmla="*/ 3489533 w 5535001"/>
                <a:gd name="connsiteY155" fmla="*/ 799642 h 6250127"/>
                <a:gd name="connsiteX156" fmla="*/ 3460869 w 5535001"/>
                <a:gd name="connsiteY156" fmla="*/ 787101 h 6250127"/>
                <a:gd name="connsiteX157" fmla="*/ 3402980 w 5535001"/>
                <a:gd name="connsiteY157" fmla="*/ 763475 h 6250127"/>
                <a:gd name="connsiteX158" fmla="*/ 3374092 w 5535001"/>
                <a:gd name="connsiteY158" fmla="*/ 751606 h 6250127"/>
                <a:gd name="connsiteX159" fmla="*/ 3344980 w 5535001"/>
                <a:gd name="connsiteY159" fmla="*/ 740409 h 6250127"/>
                <a:gd name="connsiteX160" fmla="*/ 3226627 w 5535001"/>
                <a:gd name="connsiteY160" fmla="*/ 700772 h 6250127"/>
                <a:gd name="connsiteX161" fmla="*/ 2735750 w 5535001"/>
                <a:gd name="connsiteY161" fmla="*/ 614667 h 6250127"/>
                <a:gd name="connsiteX162" fmla="*/ 2673158 w 5535001"/>
                <a:gd name="connsiteY162" fmla="*/ 610412 h 6250127"/>
                <a:gd name="connsiteX163" fmla="*/ 2610119 w 5535001"/>
                <a:gd name="connsiteY163" fmla="*/ 609628 h 6250127"/>
                <a:gd name="connsiteX164" fmla="*/ 2547080 w 5535001"/>
                <a:gd name="connsiteY164" fmla="*/ 608620 h 6250127"/>
                <a:gd name="connsiteX165" fmla="*/ 2516400 w 5535001"/>
                <a:gd name="connsiteY165" fmla="*/ 608844 h 6250127"/>
                <a:gd name="connsiteX166" fmla="*/ 2486280 w 5535001"/>
                <a:gd name="connsiteY166" fmla="*/ 609740 h 6250127"/>
                <a:gd name="connsiteX167" fmla="*/ 2426376 w 5535001"/>
                <a:gd name="connsiteY167" fmla="*/ 613099 h 6250127"/>
                <a:gd name="connsiteX168" fmla="*/ 2366920 w 5535001"/>
                <a:gd name="connsiteY168" fmla="*/ 618474 h 6250127"/>
                <a:gd name="connsiteX169" fmla="*/ 2337248 w 5535001"/>
                <a:gd name="connsiteY169" fmla="*/ 621497 h 6250127"/>
                <a:gd name="connsiteX170" fmla="*/ 2307800 w 5535001"/>
                <a:gd name="connsiteY170" fmla="*/ 625528 h 6250127"/>
                <a:gd name="connsiteX171" fmla="*/ 2278351 w 5535001"/>
                <a:gd name="connsiteY171" fmla="*/ 629559 h 6250127"/>
                <a:gd name="connsiteX172" fmla="*/ 2249127 w 5535001"/>
                <a:gd name="connsiteY172" fmla="*/ 634710 h 6250127"/>
                <a:gd name="connsiteX173" fmla="*/ 1796096 w 5535001"/>
                <a:gd name="connsiteY173" fmla="*/ 781726 h 6250127"/>
                <a:gd name="connsiteX174" fmla="*/ 1370833 w 5535001"/>
                <a:gd name="connsiteY174" fmla="*/ 1048663 h 6250127"/>
                <a:gd name="connsiteX175" fmla="*/ 959790 w 5535001"/>
                <a:gd name="connsiteY175" fmla="*/ 1390844 h 6250127"/>
                <a:gd name="connsiteX176" fmla="*/ 749062 w 5535001"/>
                <a:gd name="connsiteY176" fmla="*/ 1577611 h 6250127"/>
                <a:gd name="connsiteX177" fmla="*/ 524786 w 5535001"/>
                <a:gd name="connsiteY177" fmla="*/ 1763145 h 6250127"/>
                <a:gd name="connsiteX178" fmla="*/ 84071 w 5535001"/>
                <a:gd name="connsiteY178" fmla="*/ 2098496 h 6250127"/>
                <a:gd name="connsiteX179" fmla="*/ 0 w 5535001"/>
                <a:gd name="connsiteY179" fmla="*/ 2168094 h 6250127"/>
                <a:gd name="connsiteX180" fmla="*/ 0 w 5535001"/>
                <a:gd name="connsiteY180" fmla="*/ 1576676 h 6250127"/>
                <a:gd name="connsiteX181" fmla="*/ 174655 w 5535001"/>
                <a:gd name="connsiteY181" fmla="*/ 1387597 h 6250127"/>
                <a:gd name="connsiteX182" fmla="*/ 363661 w 5535001"/>
                <a:gd name="connsiteY182" fmla="*/ 1188626 h 6250127"/>
                <a:gd name="connsiteX183" fmla="*/ 458052 w 5535001"/>
                <a:gd name="connsiteY183" fmla="*/ 1086397 h 6250127"/>
                <a:gd name="connsiteX184" fmla="*/ 557257 w 5535001"/>
                <a:gd name="connsiteY184" fmla="*/ 981593 h 6250127"/>
                <a:gd name="connsiteX185" fmla="*/ 994165 w 5535001"/>
                <a:gd name="connsiteY185" fmla="*/ 578389 h 6250127"/>
                <a:gd name="connsiteX186" fmla="*/ 1520873 w 5535001"/>
                <a:gd name="connsiteY186" fmla="*/ 237215 h 6250127"/>
                <a:gd name="connsiteX187" fmla="*/ 2141748 w 5535001"/>
                <a:gd name="connsiteY187" fmla="*/ 31190 h 6250127"/>
                <a:gd name="connsiteX188" fmla="*/ 2182505 w 5535001"/>
                <a:gd name="connsiteY188" fmla="*/ 24360 h 6250127"/>
                <a:gd name="connsiteX189" fmla="*/ 2223374 w 5535001"/>
                <a:gd name="connsiteY189" fmla="*/ 18873 h 6250127"/>
                <a:gd name="connsiteX190" fmla="*/ 2264355 w 5535001"/>
                <a:gd name="connsiteY190" fmla="*/ 13611 h 6250127"/>
                <a:gd name="connsiteX191" fmla="*/ 2305336 w 5535001"/>
                <a:gd name="connsiteY191" fmla="*/ 9580 h 6250127"/>
                <a:gd name="connsiteX192" fmla="*/ 2387410 w 5535001"/>
                <a:gd name="connsiteY192" fmla="*/ 3645 h 6250127"/>
                <a:gd name="connsiteX193" fmla="*/ 2469373 w 5535001"/>
                <a:gd name="connsiteY193" fmla="*/ 622 h 6250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5535001" h="6250127">
                  <a:moveTo>
                    <a:pt x="2510242" y="174"/>
                  </a:moveTo>
                  <a:cubicBezTo>
                    <a:pt x="2523902" y="-50"/>
                    <a:pt x="2537562" y="-162"/>
                    <a:pt x="2550551" y="510"/>
                  </a:cubicBezTo>
                  <a:lnTo>
                    <a:pt x="2629490" y="3757"/>
                  </a:lnTo>
                  <a:lnTo>
                    <a:pt x="2708317" y="7229"/>
                  </a:lnTo>
                  <a:cubicBezTo>
                    <a:pt x="2734630" y="8572"/>
                    <a:pt x="2760943" y="12155"/>
                    <a:pt x="2787256" y="14619"/>
                  </a:cubicBezTo>
                  <a:cubicBezTo>
                    <a:pt x="2997536" y="34885"/>
                    <a:pt x="3207144" y="77994"/>
                    <a:pt x="3408467" y="145064"/>
                  </a:cubicBezTo>
                  <a:lnTo>
                    <a:pt x="3557723" y="199593"/>
                  </a:lnTo>
                  <a:cubicBezTo>
                    <a:pt x="3570264" y="203848"/>
                    <a:pt x="3582245" y="209447"/>
                    <a:pt x="3594337" y="214597"/>
                  </a:cubicBezTo>
                  <a:lnTo>
                    <a:pt x="3630616" y="230385"/>
                  </a:lnTo>
                  <a:lnTo>
                    <a:pt x="3703172" y="262073"/>
                  </a:lnTo>
                  <a:cubicBezTo>
                    <a:pt x="3715265" y="267335"/>
                    <a:pt x="3727358" y="272598"/>
                    <a:pt x="3739003" y="278756"/>
                  </a:cubicBezTo>
                  <a:cubicBezTo>
                    <a:pt x="3744937" y="281667"/>
                    <a:pt x="3750984" y="284131"/>
                    <a:pt x="3756806" y="287266"/>
                  </a:cubicBezTo>
                  <a:cubicBezTo>
                    <a:pt x="3762517" y="290513"/>
                    <a:pt x="3768115" y="294208"/>
                    <a:pt x="3773714" y="297567"/>
                  </a:cubicBezTo>
                  <a:lnTo>
                    <a:pt x="3840784" y="339332"/>
                  </a:lnTo>
                  <a:cubicBezTo>
                    <a:pt x="3851869" y="346386"/>
                    <a:pt x="3863290" y="352881"/>
                    <a:pt x="3873927" y="360495"/>
                  </a:cubicBezTo>
                  <a:lnTo>
                    <a:pt x="3906062" y="383001"/>
                  </a:lnTo>
                  <a:lnTo>
                    <a:pt x="3969662" y="428572"/>
                  </a:lnTo>
                  <a:cubicBezTo>
                    <a:pt x="4137281" y="552188"/>
                    <a:pt x="4285417" y="693270"/>
                    <a:pt x="4423029" y="837600"/>
                  </a:cubicBezTo>
                  <a:cubicBezTo>
                    <a:pt x="4440160" y="855739"/>
                    <a:pt x="4457404" y="873766"/>
                    <a:pt x="4474647" y="891569"/>
                  </a:cubicBezTo>
                  <a:lnTo>
                    <a:pt x="4524250" y="946883"/>
                  </a:lnTo>
                  <a:lnTo>
                    <a:pt x="4573965" y="1001748"/>
                  </a:lnTo>
                  <a:cubicBezTo>
                    <a:pt x="4590760" y="1019887"/>
                    <a:pt x="4605988" y="1039146"/>
                    <a:pt x="4622224" y="1057509"/>
                  </a:cubicBezTo>
                  <a:cubicBezTo>
                    <a:pt x="4653911" y="1094907"/>
                    <a:pt x="4686831" y="1131409"/>
                    <a:pt x="4717510" y="1169143"/>
                  </a:cubicBezTo>
                  <a:cubicBezTo>
                    <a:pt x="4733186" y="1187730"/>
                    <a:pt x="4748862" y="1206430"/>
                    <a:pt x="4764986" y="1224681"/>
                  </a:cubicBezTo>
                  <a:cubicBezTo>
                    <a:pt x="4780886" y="1243044"/>
                    <a:pt x="4797233" y="1261071"/>
                    <a:pt x="4813021" y="1279994"/>
                  </a:cubicBezTo>
                  <a:cubicBezTo>
                    <a:pt x="4877292" y="1354230"/>
                    <a:pt x="4941339" y="1428914"/>
                    <a:pt x="5001915" y="1506846"/>
                  </a:cubicBezTo>
                  <a:cubicBezTo>
                    <a:pt x="5062603" y="1584665"/>
                    <a:pt x="5118252" y="1666739"/>
                    <a:pt x="5170542" y="1751165"/>
                  </a:cubicBezTo>
                  <a:cubicBezTo>
                    <a:pt x="5274898" y="1920240"/>
                    <a:pt x="5363579" y="2101295"/>
                    <a:pt x="5428969" y="2293660"/>
                  </a:cubicBezTo>
                  <a:cubicBezTo>
                    <a:pt x="5494136" y="2485801"/>
                    <a:pt x="5533102" y="2690819"/>
                    <a:pt x="5534893" y="2899307"/>
                  </a:cubicBezTo>
                  <a:cubicBezTo>
                    <a:pt x="5536124" y="3003439"/>
                    <a:pt x="5526831" y="3108132"/>
                    <a:pt x="5508804" y="3211144"/>
                  </a:cubicBezTo>
                  <a:cubicBezTo>
                    <a:pt x="5490441" y="3314157"/>
                    <a:pt x="5462336" y="3415490"/>
                    <a:pt x="5426282" y="3513352"/>
                  </a:cubicBezTo>
                  <a:cubicBezTo>
                    <a:pt x="5363355" y="3684890"/>
                    <a:pt x="5302219" y="3856428"/>
                    <a:pt x="5248250" y="4030542"/>
                  </a:cubicBezTo>
                  <a:lnTo>
                    <a:pt x="5208612" y="4161771"/>
                  </a:lnTo>
                  <a:lnTo>
                    <a:pt x="5170318" y="4294680"/>
                  </a:lnTo>
                  <a:lnTo>
                    <a:pt x="5132248" y="4430164"/>
                  </a:lnTo>
                  <a:lnTo>
                    <a:pt x="5112765" y="4498914"/>
                  </a:lnTo>
                  <a:lnTo>
                    <a:pt x="5091715" y="4569119"/>
                  </a:lnTo>
                  <a:cubicBezTo>
                    <a:pt x="5085221" y="4592297"/>
                    <a:pt x="5076823" y="4616482"/>
                    <a:pt x="5068985" y="4640220"/>
                  </a:cubicBezTo>
                  <a:cubicBezTo>
                    <a:pt x="5060699" y="4664182"/>
                    <a:pt x="5053981" y="4687807"/>
                    <a:pt x="5043904" y="4712105"/>
                  </a:cubicBezTo>
                  <a:lnTo>
                    <a:pt x="5015799" y="4784438"/>
                  </a:lnTo>
                  <a:cubicBezTo>
                    <a:pt x="5005274" y="4808511"/>
                    <a:pt x="4993965" y="4832473"/>
                    <a:pt x="4982880" y="4856435"/>
                  </a:cubicBezTo>
                  <a:cubicBezTo>
                    <a:pt x="4936524" y="4951273"/>
                    <a:pt x="4881099" y="5044096"/>
                    <a:pt x="4817276" y="5125275"/>
                  </a:cubicBezTo>
                  <a:cubicBezTo>
                    <a:pt x="4755244" y="5208805"/>
                    <a:pt x="4686943" y="5282817"/>
                    <a:pt x="4618753" y="5355374"/>
                  </a:cubicBezTo>
                  <a:cubicBezTo>
                    <a:pt x="4602069" y="5374073"/>
                    <a:pt x="4584154" y="5391092"/>
                    <a:pt x="4566575" y="5408560"/>
                  </a:cubicBezTo>
                  <a:lnTo>
                    <a:pt x="4513837" y="5461186"/>
                  </a:lnTo>
                  <a:cubicBezTo>
                    <a:pt x="4496593" y="5479101"/>
                    <a:pt x="4477894" y="5495560"/>
                    <a:pt x="4459531" y="5512580"/>
                  </a:cubicBezTo>
                  <a:lnTo>
                    <a:pt x="4404554" y="5563526"/>
                  </a:lnTo>
                  <a:cubicBezTo>
                    <a:pt x="4386527" y="5580770"/>
                    <a:pt x="4366932" y="5596670"/>
                    <a:pt x="4348009" y="5613017"/>
                  </a:cubicBezTo>
                  <a:lnTo>
                    <a:pt x="4290568" y="5661948"/>
                  </a:lnTo>
                  <a:lnTo>
                    <a:pt x="4276124" y="5674153"/>
                  </a:lnTo>
                  <a:lnTo>
                    <a:pt x="4261120" y="5685798"/>
                  </a:lnTo>
                  <a:lnTo>
                    <a:pt x="4231112" y="5708976"/>
                  </a:lnTo>
                  <a:lnTo>
                    <a:pt x="4170984" y="5755443"/>
                  </a:lnTo>
                  <a:cubicBezTo>
                    <a:pt x="4130227" y="5785563"/>
                    <a:pt x="4087790" y="5813892"/>
                    <a:pt x="4046025" y="5843228"/>
                  </a:cubicBezTo>
                  <a:cubicBezTo>
                    <a:pt x="4002917" y="5870437"/>
                    <a:pt x="3959248" y="5897309"/>
                    <a:pt x="3915356" y="5923735"/>
                  </a:cubicBezTo>
                  <a:cubicBezTo>
                    <a:pt x="3737659" y="6026299"/>
                    <a:pt x="3544847" y="6106022"/>
                    <a:pt x="3346323" y="6158872"/>
                  </a:cubicBezTo>
                  <a:cubicBezTo>
                    <a:pt x="3147800" y="6211946"/>
                    <a:pt x="2944462" y="6239714"/>
                    <a:pt x="2743476" y="6247328"/>
                  </a:cubicBezTo>
                  <a:lnTo>
                    <a:pt x="2668120" y="6249344"/>
                  </a:lnTo>
                  <a:lnTo>
                    <a:pt x="2630498" y="6250127"/>
                  </a:lnTo>
                  <a:lnTo>
                    <a:pt x="2592988" y="6249568"/>
                  </a:lnTo>
                  <a:lnTo>
                    <a:pt x="2518080" y="6247777"/>
                  </a:lnTo>
                  <a:cubicBezTo>
                    <a:pt x="2493110" y="6247105"/>
                    <a:pt x="2468365" y="6246881"/>
                    <a:pt x="2442948" y="6244529"/>
                  </a:cubicBezTo>
                  <a:cubicBezTo>
                    <a:pt x="2392337" y="6240722"/>
                    <a:pt x="2341950" y="6237699"/>
                    <a:pt x="2291676" y="6232213"/>
                  </a:cubicBezTo>
                  <a:lnTo>
                    <a:pt x="2141412" y="6212394"/>
                  </a:lnTo>
                  <a:lnTo>
                    <a:pt x="1992715" y="6184961"/>
                  </a:lnTo>
                  <a:cubicBezTo>
                    <a:pt x="1943561" y="6173988"/>
                    <a:pt x="1894630" y="6162231"/>
                    <a:pt x="1845811" y="6151034"/>
                  </a:cubicBezTo>
                  <a:cubicBezTo>
                    <a:pt x="1797215" y="6138829"/>
                    <a:pt x="1749180" y="6123938"/>
                    <a:pt x="1701033" y="6110724"/>
                  </a:cubicBezTo>
                  <a:cubicBezTo>
                    <a:pt x="1676847" y="6104566"/>
                    <a:pt x="1653334" y="6095833"/>
                    <a:pt x="1629484" y="6088219"/>
                  </a:cubicBezTo>
                  <a:lnTo>
                    <a:pt x="1558383" y="6064929"/>
                  </a:lnTo>
                  <a:cubicBezTo>
                    <a:pt x="1369713" y="6000210"/>
                    <a:pt x="1186978" y="5921271"/>
                    <a:pt x="1011968" y="5828896"/>
                  </a:cubicBezTo>
                  <a:cubicBezTo>
                    <a:pt x="837071" y="5736408"/>
                    <a:pt x="668556" y="5631940"/>
                    <a:pt x="511237" y="5512356"/>
                  </a:cubicBezTo>
                  <a:cubicBezTo>
                    <a:pt x="471152" y="5483468"/>
                    <a:pt x="433642" y="5451220"/>
                    <a:pt x="395572" y="5419757"/>
                  </a:cubicBezTo>
                  <a:cubicBezTo>
                    <a:pt x="356831" y="5388965"/>
                    <a:pt x="321112" y="5354926"/>
                    <a:pt x="284722" y="5321559"/>
                  </a:cubicBezTo>
                  <a:lnTo>
                    <a:pt x="257513" y="5296477"/>
                  </a:lnTo>
                  <a:lnTo>
                    <a:pt x="243853" y="5283937"/>
                  </a:lnTo>
                  <a:lnTo>
                    <a:pt x="230752" y="5270836"/>
                  </a:lnTo>
                  <a:lnTo>
                    <a:pt x="178574" y="5218322"/>
                  </a:lnTo>
                  <a:cubicBezTo>
                    <a:pt x="161331" y="5200631"/>
                    <a:pt x="143191" y="5183948"/>
                    <a:pt x="126508" y="5165584"/>
                  </a:cubicBezTo>
                  <a:lnTo>
                    <a:pt x="76345" y="5111167"/>
                  </a:lnTo>
                  <a:cubicBezTo>
                    <a:pt x="59774" y="5092916"/>
                    <a:pt x="42530" y="5075112"/>
                    <a:pt x="26407" y="5056413"/>
                  </a:cubicBezTo>
                  <a:lnTo>
                    <a:pt x="0" y="5024776"/>
                  </a:lnTo>
                  <a:lnTo>
                    <a:pt x="0" y="4492798"/>
                  </a:lnTo>
                  <a:lnTo>
                    <a:pt x="28534" y="4537879"/>
                  </a:lnTo>
                  <a:cubicBezTo>
                    <a:pt x="41299" y="4556130"/>
                    <a:pt x="54175" y="4574382"/>
                    <a:pt x="66604" y="4592745"/>
                  </a:cubicBezTo>
                  <a:lnTo>
                    <a:pt x="104114" y="4647834"/>
                  </a:lnTo>
                  <a:lnTo>
                    <a:pt x="143751" y="4701580"/>
                  </a:lnTo>
                  <a:cubicBezTo>
                    <a:pt x="156964" y="4719495"/>
                    <a:pt x="169728" y="4737746"/>
                    <a:pt x="182717" y="4755773"/>
                  </a:cubicBezTo>
                  <a:lnTo>
                    <a:pt x="223810" y="4808399"/>
                  </a:lnTo>
                  <a:lnTo>
                    <a:pt x="264679" y="4861249"/>
                  </a:lnTo>
                  <a:cubicBezTo>
                    <a:pt x="278563" y="4878717"/>
                    <a:pt x="293455" y="4895288"/>
                    <a:pt x="307788" y="4912420"/>
                  </a:cubicBezTo>
                  <a:lnTo>
                    <a:pt x="351232" y="4963254"/>
                  </a:lnTo>
                  <a:cubicBezTo>
                    <a:pt x="365788" y="4980162"/>
                    <a:pt x="381688" y="4995837"/>
                    <a:pt x="397028" y="5012185"/>
                  </a:cubicBezTo>
                  <a:lnTo>
                    <a:pt x="443496" y="5060444"/>
                  </a:lnTo>
                  <a:lnTo>
                    <a:pt x="455140" y="5072537"/>
                  </a:lnTo>
                  <a:lnTo>
                    <a:pt x="467345" y="5083958"/>
                  </a:lnTo>
                  <a:lnTo>
                    <a:pt x="491755" y="5106912"/>
                  </a:lnTo>
                  <a:lnTo>
                    <a:pt x="540686" y="5152819"/>
                  </a:lnTo>
                  <a:lnTo>
                    <a:pt x="552890" y="5164353"/>
                  </a:lnTo>
                  <a:lnTo>
                    <a:pt x="565655" y="5175214"/>
                  </a:lnTo>
                  <a:lnTo>
                    <a:pt x="591072" y="5197048"/>
                  </a:lnTo>
                  <a:cubicBezTo>
                    <a:pt x="624999" y="5226160"/>
                    <a:pt x="658366" y="5256056"/>
                    <a:pt x="694197" y="5283041"/>
                  </a:cubicBezTo>
                  <a:cubicBezTo>
                    <a:pt x="834272" y="5394675"/>
                    <a:pt x="985207" y="5493881"/>
                    <a:pt x="1146221" y="5573716"/>
                  </a:cubicBezTo>
                  <a:cubicBezTo>
                    <a:pt x="1307122" y="5653774"/>
                    <a:pt x="1476869" y="5715918"/>
                    <a:pt x="1650982" y="5758130"/>
                  </a:cubicBezTo>
                  <a:lnTo>
                    <a:pt x="1716485" y="5772798"/>
                  </a:lnTo>
                  <a:cubicBezTo>
                    <a:pt x="1738431" y="5777390"/>
                    <a:pt x="1759929" y="5783100"/>
                    <a:pt x="1782211" y="5786235"/>
                  </a:cubicBezTo>
                  <a:lnTo>
                    <a:pt x="1848386" y="5796984"/>
                  </a:lnTo>
                  <a:lnTo>
                    <a:pt x="1881417" y="5802359"/>
                  </a:lnTo>
                  <a:cubicBezTo>
                    <a:pt x="1892390" y="5804151"/>
                    <a:pt x="1903363" y="5806054"/>
                    <a:pt x="1914560" y="5807061"/>
                  </a:cubicBezTo>
                  <a:cubicBezTo>
                    <a:pt x="1959012" y="5811765"/>
                    <a:pt x="2003241" y="5817251"/>
                    <a:pt x="2047469" y="5821282"/>
                  </a:cubicBezTo>
                  <a:lnTo>
                    <a:pt x="2180601" y="5828896"/>
                  </a:lnTo>
                  <a:lnTo>
                    <a:pt x="2313622" y="5830463"/>
                  </a:lnTo>
                  <a:cubicBezTo>
                    <a:pt x="2335680" y="5830799"/>
                    <a:pt x="2357962" y="5829008"/>
                    <a:pt x="2380021" y="5828448"/>
                  </a:cubicBezTo>
                  <a:lnTo>
                    <a:pt x="2446195" y="5826433"/>
                  </a:lnTo>
                  <a:cubicBezTo>
                    <a:pt x="2468029" y="5826208"/>
                    <a:pt x="2490647" y="5824193"/>
                    <a:pt x="2513041" y="5822737"/>
                  </a:cubicBezTo>
                  <a:lnTo>
                    <a:pt x="2580111" y="5818258"/>
                  </a:lnTo>
                  <a:lnTo>
                    <a:pt x="2613590" y="5816355"/>
                  </a:lnTo>
                  <a:lnTo>
                    <a:pt x="2646845" y="5813108"/>
                  </a:lnTo>
                  <a:cubicBezTo>
                    <a:pt x="2669016" y="5810869"/>
                    <a:pt x="2691074" y="5808741"/>
                    <a:pt x="2713244" y="5806838"/>
                  </a:cubicBezTo>
                  <a:cubicBezTo>
                    <a:pt x="2889933" y="5789371"/>
                    <a:pt x="3062815" y="5762050"/>
                    <a:pt x="3230882" y="5721292"/>
                  </a:cubicBezTo>
                  <a:cubicBezTo>
                    <a:pt x="3398837" y="5680423"/>
                    <a:pt x="3562426" y="5626902"/>
                    <a:pt x="3720416" y="5556472"/>
                  </a:cubicBezTo>
                  <a:cubicBezTo>
                    <a:pt x="3759381" y="5537997"/>
                    <a:pt x="3798347" y="5518962"/>
                    <a:pt x="3837425" y="5499927"/>
                  </a:cubicBezTo>
                  <a:cubicBezTo>
                    <a:pt x="3875271" y="5478765"/>
                    <a:pt x="3913900" y="5458610"/>
                    <a:pt x="3951634" y="5436552"/>
                  </a:cubicBezTo>
                  <a:lnTo>
                    <a:pt x="4007284" y="5401841"/>
                  </a:lnTo>
                  <a:lnTo>
                    <a:pt x="4035164" y="5384374"/>
                  </a:lnTo>
                  <a:lnTo>
                    <a:pt x="4049049" y="5375640"/>
                  </a:lnTo>
                  <a:lnTo>
                    <a:pt x="4062485" y="5366123"/>
                  </a:lnTo>
                  <a:lnTo>
                    <a:pt x="4116567" y="5328277"/>
                  </a:lnTo>
                  <a:cubicBezTo>
                    <a:pt x="4134594" y="5315624"/>
                    <a:pt x="4152957" y="5303420"/>
                    <a:pt x="4169976" y="5289199"/>
                  </a:cubicBezTo>
                  <a:lnTo>
                    <a:pt x="4222042" y="5247994"/>
                  </a:lnTo>
                  <a:cubicBezTo>
                    <a:pt x="4239398" y="5234222"/>
                    <a:pt x="4256865" y="5220562"/>
                    <a:pt x="4273213" y="5205558"/>
                  </a:cubicBezTo>
                  <a:lnTo>
                    <a:pt x="4323151" y="5161329"/>
                  </a:lnTo>
                  <a:cubicBezTo>
                    <a:pt x="4339611" y="5146437"/>
                    <a:pt x="4356631" y="5131881"/>
                    <a:pt x="4371971" y="5116093"/>
                  </a:cubicBezTo>
                  <a:cubicBezTo>
                    <a:pt x="4435457" y="5054398"/>
                    <a:pt x="4496258" y="4991135"/>
                    <a:pt x="4546868" y="4924400"/>
                  </a:cubicBezTo>
                  <a:cubicBezTo>
                    <a:pt x="4600054" y="4858450"/>
                    <a:pt x="4640699" y="4788916"/>
                    <a:pt x="4675634" y="4715352"/>
                  </a:cubicBezTo>
                  <a:lnTo>
                    <a:pt x="4700155" y="4659255"/>
                  </a:lnTo>
                  <a:lnTo>
                    <a:pt x="4721206" y="4600135"/>
                  </a:lnTo>
                  <a:cubicBezTo>
                    <a:pt x="4728707" y="4580988"/>
                    <a:pt x="4733970" y="4559266"/>
                    <a:pt x="4740465" y="4538887"/>
                  </a:cubicBezTo>
                  <a:cubicBezTo>
                    <a:pt x="4746623" y="4518061"/>
                    <a:pt x="4753005" y="4497906"/>
                    <a:pt x="4758492" y="4475848"/>
                  </a:cubicBezTo>
                  <a:cubicBezTo>
                    <a:pt x="4803168" y="4303637"/>
                    <a:pt x="4840902" y="4115080"/>
                    <a:pt x="4891288" y="3930329"/>
                  </a:cubicBezTo>
                  <a:cubicBezTo>
                    <a:pt x="4940891" y="3744906"/>
                    <a:pt x="5000235" y="3562059"/>
                    <a:pt x="5066298" y="3382235"/>
                  </a:cubicBezTo>
                  <a:cubicBezTo>
                    <a:pt x="5124186" y="3226932"/>
                    <a:pt x="5154530" y="3064015"/>
                    <a:pt x="5156994" y="2898635"/>
                  </a:cubicBezTo>
                  <a:cubicBezTo>
                    <a:pt x="5159681" y="2733255"/>
                    <a:pt x="5132920" y="2565636"/>
                    <a:pt x="5083317" y="2402047"/>
                  </a:cubicBezTo>
                  <a:cubicBezTo>
                    <a:pt x="5033938" y="2238123"/>
                    <a:pt x="4960150" y="2079013"/>
                    <a:pt x="4871022" y="1926958"/>
                  </a:cubicBezTo>
                  <a:cubicBezTo>
                    <a:pt x="4826570" y="1850818"/>
                    <a:pt x="4777415" y="1776918"/>
                    <a:pt x="4727028" y="1703577"/>
                  </a:cubicBezTo>
                  <a:cubicBezTo>
                    <a:pt x="4676418" y="1630349"/>
                    <a:pt x="4622784" y="1558464"/>
                    <a:pt x="4563776" y="1490834"/>
                  </a:cubicBezTo>
                  <a:cubicBezTo>
                    <a:pt x="4503647" y="1423764"/>
                    <a:pt x="4439041" y="1359157"/>
                    <a:pt x="4370291" y="1300596"/>
                  </a:cubicBezTo>
                  <a:cubicBezTo>
                    <a:pt x="4336812" y="1270141"/>
                    <a:pt x="4301541" y="1242148"/>
                    <a:pt x="4266046" y="1214491"/>
                  </a:cubicBezTo>
                  <a:cubicBezTo>
                    <a:pt x="4248355" y="1200607"/>
                    <a:pt x="4230776" y="1186611"/>
                    <a:pt x="4212973" y="1173062"/>
                  </a:cubicBezTo>
                  <a:cubicBezTo>
                    <a:pt x="4194722" y="1160074"/>
                    <a:pt x="4176359" y="1147197"/>
                    <a:pt x="4157995" y="1134545"/>
                  </a:cubicBezTo>
                  <a:cubicBezTo>
                    <a:pt x="4011426" y="1031980"/>
                    <a:pt x="3855004" y="948562"/>
                    <a:pt x="3697126" y="881044"/>
                  </a:cubicBezTo>
                  <a:lnTo>
                    <a:pt x="3637670" y="856747"/>
                  </a:lnTo>
                  <a:lnTo>
                    <a:pt x="3608222" y="844318"/>
                  </a:lnTo>
                  <a:cubicBezTo>
                    <a:pt x="3598480" y="840063"/>
                    <a:pt x="3588179" y="837040"/>
                    <a:pt x="3578214" y="833457"/>
                  </a:cubicBezTo>
                  <a:lnTo>
                    <a:pt x="3518309" y="812294"/>
                  </a:lnTo>
                  <a:cubicBezTo>
                    <a:pt x="3513383" y="810503"/>
                    <a:pt x="3508344" y="808823"/>
                    <a:pt x="3503417" y="806920"/>
                  </a:cubicBezTo>
                  <a:cubicBezTo>
                    <a:pt x="3498603" y="804792"/>
                    <a:pt x="3494236" y="801993"/>
                    <a:pt x="3489533" y="799642"/>
                  </a:cubicBezTo>
                  <a:cubicBezTo>
                    <a:pt x="3480240" y="794827"/>
                    <a:pt x="3470498" y="791020"/>
                    <a:pt x="3460869" y="787101"/>
                  </a:cubicBezTo>
                  <a:lnTo>
                    <a:pt x="3402980" y="763475"/>
                  </a:lnTo>
                  <a:lnTo>
                    <a:pt x="3374092" y="751606"/>
                  </a:lnTo>
                  <a:cubicBezTo>
                    <a:pt x="3364462" y="747688"/>
                    <a:pt x="3354945" y="743433"/>
                    <a:pt x="3344980" y="740409"/>
                  </a:cubicBezTo>
                  <a:lnTo>
                    <a:pt x="3226627" y="700772"/>
                  </a:lnTo>
                  <a:cubicBezTo>
                    <a:pt x="3067405" y="652849"/>
                    <a:pt x="2902697" y="625192"/>
                    <a:pt x="2735750" y="614667"/>
                  </a:cubicBezTo>
                  <a:cubicBezTo>
                    <a:pt x="2714811" y="613435"/>
                    <a:pt x="2694209" y="610860"/>
                    <a:pt x="2673158" y="610412"/>
                  </a:cubicBezTo>
                  <a:lnTo>
                    <a:pt x="2610119" y="609628"/>
                  </a:lnTo>
                  <a:lnTo>
                    <a:pt x="2547080" y="608620"/>
                  </a:lnTo>
                  <a:cubicBezTo>
                    <a:pt x="2536443" y="608173"/>
                    <a:pt x="2526365" y="608397"/>
                    <a:pt x="2516400" y="608844"/>
                  </a:cubicBezTo>
                  <a:lnTo>
                    <a:pt x="2486280" y="609740"/>
                  </a:lnTo>
                  <a:cubicBezTo>
                    <a:pt x="2466125" y="609852"/>
                    <a:pt x="2446307" y="611868"/>
                    <a:pt x="2426376" y="613099"/>
                  </a:cubicBezTo>
                  <a:cubicBezTo>
                    <a:pt x="2406333" y="613995"/>
                    <a:pt x="2386627" y="616458"/>
                    <a:pt x="2366920" y="618474"/>
                  </a:cubicBezTo>
                  <a:cubicBezTo>
                    <a:pt x="2357066" y="619482"/>
                    <a:pt x="2347101" y="620153"/>
                    <a:pt x="2337248" y="621497"/>
                  </a:cubicBezTo>
                  <a:lnTo>
                    <a:pt x="2307800" y="625528"/>
                  </a:lnTo>
                  <a:lnTo>
                    <a:pt x="2278351" y="629559"/>
                  </a:lnTo>
                  <a:lnTo>
                    <a:pt x="2249127" y="634710"/>
                  </a:lnTo>
                  <a:cubicBezTo>
                    <a:pt x="2093377" y="661918"/>
                    <a:pt x="1942329" y="710849"/>
                    <a:pt x="1796096" y="781726"/>
                  </a:cubicBezTo>
                  <a:cubicBezTo>
                    <a:pt x="1649751" y="852268"/>
                    <a:pt x="1508892" y="944307"/>
                    <a:pt x="1370833" y="1048663"/>
                  </a:cubicBezTo>
                  <a:cubicBezTo>
                    <a:pt x="1232774" y="1153244"/>
                    <a:pt x="1097290" y="1269917"/>
                    <a:pt x="959790" y="1390844"/>
                  </a:cubicBezTo>
                  <a:lnTo>
                    <a:pt x="749062" y="1577611"/>
                  </a:lnTo>
                  <a:cubicBezTo>
                    <a:pt x="674602" y="1642329"/>
                    <a:pt x="599806" y="1704137"/>
                    <a:pt x="524786" y="1763145"/>
                  </a:cubicBezTo>
                  <a:cubicBezTo>
                    <a:pt x="374858" y="1881498"/>
                    <a:pt x="223810" y="1987422"/>
                    <a:pt x="84071" y="2098496"/>
                  </a:cubicBezTo>
                  <a:lnTo>
                    <a:pt x="0" y="2168094"/>
                  </a:lnTo>
                  <a:lnTo>
                    <a:pt x="0" y="1576676"/>
                  </a:lnTo>
                  <a:lnTo>
                    <a:pt x="174655" y="1387597"/>
                  </a:lnTo>
                  <a:cubicBezTo>
                    <a:pt x="238926" y="1320079"/>
                    <a:pt x="302749" y="1254577"/>
                    <a:pt x="363661" y="1188626"/>
                  </a:cubicBezTo>
                  <a:lnTo>
                    <a:pt x="458052" y="1086397"/>
                  </a:lnTo>
                  <a:cubicBezTo>
                    <a:pt x="490635" y="1051351"/>
                    <a:pt x="523666" y="1016416"/>
                    <a:pt x="557257" y="981593"/>
                  </a:cubicBezTo>
                  <a:cubicBezTo>
                    <a:pt x="691510" y="842414"/>
                    <a:pt x="835055" y="705699"/>
                    <a:pt x="994165" y="578389"/>
                  </a:cubicBezTo>
                  <a:cubicBezTo>
                    <a:pt x="1152939" y="451190"/>
                    <a:pt x="1328060" y="333398"/>
                    <a:pt x="1520873" y="237215"/>
                  </a:cubicBezTo>
                  <a:cubicBezTo>
                    <a:pt x="1713238" y="141033"/>
                    <a:pt x="1924302" y="68028"/>
                    <a:pt x="2141748" y="31190"/>
                  </a:cubicBezTo>
                  <a:lnTo>
                    <a:pt x="2182505" y="24360"/>
                  </a:lnTo>
                  <a:cubicBezTo>
                    <a:pt x="2196165" y="22344"/>
                    <a:pt x="2209826" y="20665"/>
                    <a:pt x="2223374" y="18873"/>
                  </a:cubicBezTo>
                  <a:lnTo>
                    <a:pt x="2264355" y="13611"/>
                  </a:lnTo>
                  <a:cubicBezTo>
                    <a:pt x="2278015" y="11931"/>
                    <a:pt x="2291676" y="10924"/>
                    <a:pt x="2305336" y="9580"/>
                  </a:cubicBezTo>
                  <a:cubicBezTo>
                    <a:pt x="2332657" y="7229"/>
                    <a:pt x="2360090" y="4653"/>
                    <a:pt x="2387410" y="3645"/>
                  </a:cubicBezTo>
                  <a:cubicBezTo>
                    <a:pt x="2414731" y="2414"/>
                    <a:pt x="2442164" y="510"/>
                    <a:pt x="2469373" y="62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Freeform: Shape 56">
              <a:extLst>
                <a:ext uri="{FF2B5EF4-FFF2-40B4-BE49-F238E27FC236}">
                  <a16:creationId xmlns:a16="http://schemas.microsoft.com/office/drawing/2014/main" id="{F1E75360-B005-450D-92A5-52D3021498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176241"/>
              <a:ext cx="5646908" cy="6130481"/>
            </a:xfrm>
            <a:custGeom>
              <a:avLst/>
              <a:gdLst>
                <a:gd name="connsiteX0" fmla="*/ 2616837 w 5646908"/>
                <a:gd name="connsiteY0" fmla="*/ 0 h 6130481"/>
                <a:gd name="connsiteX1" fmla="*/ 4918721 w 5646908"/>
                <a:gd name="connsiteY1" fmla="*/ 1134258 h 6130481"/>
                <a:gd name="connsiteX2" fmla="*/ 5539036 w 5646908"/>
                <a:gd name="connsiteY2" fmla="*/ 3362353 h 6130481"/>
                <a:gd name="connsiteX3" fmla="*/ 4712024 w 5646908"/>
                <a:gd name="connsiteY3" fmla="*/ 5293280 h 6130481"/>
                <a:gd name="connsiteX4" fmla="*/ 2547864 w 5646908"/>
                <a:gd name="connsiteY4" fmla="*/ 6130481 h 6130481"/>
                <a:gd name="connsiteX5" fmla="*/ 263223 w 5646908"/>
                <a:gd name="connsiteY5" fmla="*/ 5212325 h 6130481"/>
                <a:gd name="connsiteX6" fmla="*/ 49974 w 5646908"/>
                <a:gd name="connsiteY6" fmla="*/ 4985345 h 6130481"/>
                <a:gd name="connsiteX7" fmla="*/ 0 w 5646908"/>
                <a:gd name="connsiteY7" fmla="*/ 4920618 h 6130481"/>
                <a:gd name="connsiteX8" fmla="*/ 0 w 5646908"/>
                <a:gd name="connsiteY8" fmla="*/ 3760303 h 6130481"/>
                <a:gd name="connsiteX9" fmla="*/ 80488 w 5646908"/>
                <a:gd name="connsiteY9" fmla="*/ 3974159 h 6130481"/>
                <a:gd name="connsiteX10" fmla="*/ 664748 w 5646908"/>
                <a:gd name="connsiteY10" fmla="*/ 4813600 h 6130481"/>
                <a:gd name="connsiteX11" fmla="*/ 2548087 w 5646908"/>
                <a:gd name="connsiteY11" fmla="*/ 5570406 h 6130481"/>
                <a:gd name="connsiteX12" fmla="*/ 3536561 w 5646908"/>
                <a:gd name="connsiteY12" fmla="*/ 5407153 h 6130481"/>
                <a:gd name="connsiteX13" fmla="*/ 4308035 w 5646908"/>
                <a:gd name="connsiteY13" fmla="*/ 4897241 h 6130481"/>
                <a:gd name="connsiteX14" fmla="*/ 4569038 w 5646908"/>
                <a:gd name="connsiteY14" fmla="*/ 4564802 h 6130481"/>
                <a:gd name="connsiteX15" fmla="*/ 4699147 w 5646908"/>
                <a:gd name="connsiteY15" fmla="*/ 4149952 h 6130481"/>
                <a:gd name="connsiteX16" fmla="*/ 5003034 w 5646908"/>
                <a:gd name="connsiteY16" fmla="*/ 3168421 h 6130481"/>
                <a:gd name="connsiteX17" fmla="*/ 4994189 w 5646908"/>
                <a:gd name="connsiteY17" fmla="*/ 2321590 h 6130481"/>
                <a:gd name="connsiteX18" fmla="*/ 4487860 w 5646908"/>
                <a:gd name="connsiteY18" fmla="*/ 1501856 h 6130481"/>
                <a:gd name="connsiteX19" fmla="*/ 3640469 w 5646908"/>
                <a:gd name="connsiteY19" fmla="*/ 808425 h 6130481"/>
                <a:gd name="connsiteX20" fmla="*/ 2616837 w 5646908"/>
                <a:gd name="connsiteY20" fmla="*/ 559851 h 6130481"/>
                <a:gd name="connsiteX21" fmla="*/ 1762952 w 5646908"/>
                <a:gd name="connsiteY21" fmla="*/ 812008 h 6130481"/>
                <a:gd name="connsiteX22" fmla="*/ 939635 w 5646908"/>
                <a:gd name="connsiteY22" fmla="*/ 1502976 h 6130481"/>
                <a:gd name="connsiteX23" fmla="*/ 585250 w 5646908"/>
                <a:gd name="connsiteY23" fmla="*/ 1831049 h 6130481"/>
                <a:gd name="connsiteX24" fmla="*/ 40403 w 5646908"/>
                <a:gd name="connsiteY24" fmla="*/ 2389556 h 6130481"/>
                <a:gd name="connsiteX25" fmla="*/ 0 w 5646908"/>
                <a:gd name="connsiteY25" fmla="*/ 2456747 h 6130481"/>
                <a:gd name="connsiteX26" fmla="*/ 0 w 5646908"/>
                <a:gd name="connsiteY26" fmla="*/ 1601114 h 6130481"/>
                <a:gd name="connsiteX27" fmla="*/ 93200 w 5646908"/>
                <a:gd name="connsiteY27" fmla="*/ 1513741 h 6130481"/>
                <a:gd name="connsiteX28" fmla="*/ 535423 w 5646908"/>
                <a:gd name="connsiteY28" fmla="*/ 1107273 h 6130481"/>
                <a:gd name="connsiteX29" fmla="*/ 2616837 w 5646908"/>
                <a:gd name="connsiteY29" fmla="*/ 0 h 613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646908" h="6130481">
                  <a:moveTo>
                    <a:pt x="2616837" y="0"/>
                  </a:moveTo>
                  <a:cubicBezTo>
                    <a:pt x="3596241" y="0"/>
                    <a:pt x="4322479" y="463445"/>
                    <a:pt x="4918721" y="1134258"/>
                  </a:cubicBezTo>
                  <a:cubicBezTo>
                    <a:pt x="5416317" y="1694109"/>
                    <a:pt x="5857703" y="2516643"/>
                    <a:pt x="5539036" y="3362353"/>
                  </a:cubicBezTo>
                  <a:cubicBezTo>
                    <a:pt x="5111758" y="4496612"/>
                    <a:pt x="5300763" y="4716633"/>
                    <a:pt x="4712024" y="5293280"/>
                  </a:cubicBezTo>
                  <a:cubicBezTo>
                    <a:pt x="4123284" y="5869926"/>
                    <a:pt x="3446201" y="6130481"/>
                    <a:pt x="2547864" y="6130481"/>
                  </a:cubicBezTo>
                  <a:cubicBezTo>
                    <a:pt x="1657476" y="6130481"/>
                    <a:pt x="850619" y="5780127"/>
                    <a:pt x="263223" y="5212325"/>
                  </a:cubicBezTo>
                  <a:cubicBezTo>
                    <a:pt x="188497" y="5140091"/>
                    <a:pt x="117321" y="5064339"/>
                    <a:pt x="49974" y="4985345"/>
                  </a:cubicBezTo>
                  <a:lnTo>
                    <a:pt x="0" y="4920618"/>
                  </a:lnTo>
                  <a:lnTo>
                    <a:pt x="0" y="3760303"/>
                  </a:lnTo>
                  <a:lnTo>
                    <a:pt x="80488" y="3974159"/>
                  </a:lnTo>
                  <a:cubicBezTo>
                    <a:pt x="217875" y="4289243"/>
                    <a:pt x="414383" y="4571632"/>
                    <a:pt x="664748" y="4813600"/>
                  </a:cubicBezTo>
                  <a:cubicBezTo>
                    <a:pt x="1169734" y="5301566"/>
                    <a:pt x="1838644" y="5570406"/>
                    <a:pt x="2548087" y="5570406"/>
                  </a:cubicBezTo>
                  <a:cubicBezTo>
                    <a:pt x="2928786" y="5570406"/>
                    <a:pt x="3252156" y="5516996"/>
                    <a:pt x="3536561" y="5407153"/>
                  </a:cubicBezTo>
                  <a:cubicBezTo>
                    <a:pt x="3815366" y="5299438"/>
                    <a:pt x="4067747" y="5132603"/>
                    <a:pt x="4308035" y="4897241"/>
                  </a:cubicBezTo>
                  <a:cubicBezTo>
                    <a:pt x="4475095" y="4733653"/>
                    <a:pt x="4533767" y="4637358"/>
                    <a:pt x="4569038" y="4564802"/>
                  </a:cubicBezTo>
                  <a:cubicBezTo>
                    <a:pt x="4619313" y="4461453"/>
                    <a:pt x="4652792" y="4330784"/>
                    <a:pt x="4699147" y="4149952"/>
                  </a:cubicBezTo>
                  <a:cubicBezTo>
                    <a:pt x="4758491" y="3918846"/>
                    <a:pt x="4839558" y="3602194"/>
                    <a:pt x="5003034" y="3168421"/>
                  </a:cubicBezTo>
                  <a:cubicBezTo>
                    <a:pt x="5103024" y="2902940"/>
                    <a:pt x="5100112" y="2626037"/>
                    <a:pt x="4994189" y="2321590"/>
                  </a:cubicBezTo>
                  <a:cubicBezTo>
                    <a:pt x="4900470" y="2052526"/>
                    <a:pt x="4725460" y="1769129"/>
                    <a:pt x="4487860" y="1501856"/>
                  </a:cubicBezTo>
                  <a:cubicBezTo>
                    <a:pt x="4210285" y="1189683"/>
                    <a:pt x="3933047" y="962832"/>
                    <a:pt x="3640469" y="808425"/>
                  </a:cubicBezTo>
                  <a:cubicBezTo>
                    <a:pt x="3323369" y="641141"/>
                    <a:pt x="2988578" y="559851"/>
                    <a:pt x="2616837" y="559851"/>
                  </a:cubicBezTo>
                  <a:cubicBezTo>
                    <a:pt x="2315413" y="559851"/>
                    <a:pt x="2044110" y="640134"/>
                    <a:pt x="1762952" y="812008"/>
                  </a:cubicBezTo>
                  <a:cubicBezTo>
                    <a:pt x="1472838" y="989593"/>
                    <a:pt x="1197167" y="1250707"/>
                    <a:pt x="939635" y="1502976"/>
                  </a:cubicBezTo>
                  <a:cubicBezTo>
                    <a:pt x="819379" y="1620769"/>
                    <a:pt x="700355" y="1727700"/>
                    <a:pt x="585250" y="1831049"/>
                  </a:cubicBezTo>
                  <a:cubicBezTo>
                    <a:pt x="362317" y="2031140"/>
                    <a:pt x="169840" y="2204022"/>
                    <a:pt x="40403" y="2389556"/>
                  </a:cubicBezTo>
                  <a:lnTo>
                    <a:pt x="0" y="2456747"/>
                  </a:lnTo>
                  <a:lnTo>
                    <a:pt x="0" y="1601114"/>
                  </a:lnTo>
                  <a:lnTo>
                    <a:pt x="93200" y="1513741"/>
                  </a:lnTo>
                  <a:cubicBezTo>
                    <a:pt x="237107" y="1383294"/>
                    <a:pt x="388238" y="1251435"/>
                    <a:pt x="535423" y="1107273"/>
                  </a:cubicBezTo>
                  <a:cubicBezTo>
                    <a:pt x="1124050" y="530627"/>
                    <a:pt x="1718500" y="0"/>
                    <a:pt x="2616837"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8" name="Freeform: Shape 57">
              <a:extLst>
                <a:ext uri="{FF2B5EF4-FFF2-40B4-BE49-F238E27FC236}">
                  <a16:creationId xmlns:a16="http://schemas.microsoft.com/office/drawing/2014/main" id="{B0436CEA-83DB-4E89-8B52-8D9168AD50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176241"/>
              <a:ext cx="5517522" cy="6130481"/>
            </a:xfrm>
            <a:custGeom>
              <a:avLst/>
              <a:gdLst>
                <a:gd name="connsiteX0" fmla="*/ 2549095 w 5517522"/>
                <a:gd name="connsiteY0" fmla="*/ 0 h 6130481"/>
                <a:gd name="connsiteX1" fmla="*/ 4804175 w 5517522"/>
                <a:gd name="connsiteY1" fmla="*/ 1134258 h 6130481"/>
                <a:gd name="connsiteX2" fmla="*/ 5411838 w 5517522"/>
                <a:gd name="connsiteY2" fmla="*/ 3362353 h 6130481"/>
                <a:gd name="connsiteX3" fmla="*/ 4601621 w 5517522"/>
                <a:gd name="connsiteY3" fmla="*/ 5293280 h 6130481"/>
                <a:gd name="connsiteX4" fmla="*/ 2481577 w 5517522"/>
                <a:gd name="connsiteY4" fmla="*/ 6130481 h 6130481"/>
                <a:gd name="connsiteX5" fmla="*/ 243517 w 5517522"/>
                <a:gd name="connsiteY5" fmla="*/ 5212325 h 6130481"/>
                <a:gd name="connsiteX6" fmla="*/ 34587 w 5517522"/>
                <a:gd name="connsiteY6" fmla="*/ 4985345 h 6130481"/>
                <a:gd name="connsiteX7" fmla="*/ 0 w 5517522"/>
                <a:gd name="connsiteY7" fmla="*/ 4939620 h 6130481"/>
                <a:gd name="connsiteX8" fmla="*/ 0 w 5517522"/>
                <a:gd name="connsiteY8" fmla="*/ 3335329 h 6130481"/>
                <a:gd name="connsiteX9" fmla="*/ 17141 w 5517522"/>
                <a:gd name="connsiteY9" fmla="*/ 3448738 h 6130481"/>
                <a:gd name="connsiteX10" fmla="*/ 167489 w 5517522"/>
                <a:gd name="connsiteY10" fmla="*/ 3930490 h 6130481"/>
                <a:gd name="connsiteX11" fmla="*/ 715471 w 5517522"/>
                <a:gd name="connsiteY11" fmla="*/ 4734212 h 6130481"/>
                <a:gd name="connsiteX12" fmla="*/ 2481689 w 5517522"/>
                <a:gd name="connsiteY12" fmla="*/ 5458772 h 6130481"/>
                <a:gd name="connsiteX13" fmla="*/ 4126644 w 5517522"/>
                <a:gd name="connsiteY13" fmla="*/ 4818302 h 6130481"/>
                <a:gd name="connsiteX14" fmla="*/ 4360437 w 5517522"/>
                <a:gd name="connsiteY14" fmla="*/ 4516766 h 6130481"/>
                <a:gd name="connsiteX15" fmla="*/ 4480357 w 5517522"/>
                <a:gd name="connsiteY15" fmla="*/ 4122855 h 6130481"/>
                <a:gd name="connsiteX16" fmla="*/ 4781557 w 5517522"/>
                <a:gd name="connsiteY16" fmla="*/ 3129791 h 6130481"/>
                <a:gd name="connsiteX17" fmla="*/ 4771928 w 5517522"/>
                <a:gd name="connsiteY17" fmla="*/ 2357869 h 6130481"/>
                <a:gd name="connsiteX18" fmla="*/ 4297510 w 5517522"/>
                <a:gd name="connsiteY18" fmla="*/ 1575533 h 6130481"/>
                <a:gd name="connsiteX19" fmla="*/ 3498715 w 5517522"/>
                <a:gd name="connsiteY19" fmla="*/ 907071 h 6130481"/>
                <a:gd name="connsiteX20" fmla="*/ 2549095 w 5517522"/>
                <a:gd name="connsiteY20" fmla="*/ 671821 h 6130481"/>
                <a:gd name="connsiteX21" fmla="*/ 985319 w 5517522"/>
                <a:gd name="connsiteY21" fmla="*/ 1582475 h 6130481"/>
                <a:gd name="connsiteX22" fmla="*/ 634628 w 5517522"/>
                <a:gd name="connsiteY22" fmla="*/ 1913907 h 6130481"/>
                <a:gd name="connsiteX23" fmla="*/ 117662 w 5517522"/>
                <a:gd name="connsiteY23" fmla="*/ 2453044 h 6130481"/>
                <a:gd name="connsiteX24" fmla="*/ 2515 w 5517522"/>
                <a:gd name="connsiteY24" fmla="*/ 2685494 h 6130481"/>
                <a:gd name="connsiteX25" fmla="*/ 0 w 5517522"/>
                <a:gd name="connsiteY25" fmla="*/ 2696965 h 6130481"/>
                <a:gd name="connsiteX26" fmla="*/ 0 w 5517522"/>
                <a:gd name="connsiteY26" fmla="*/ 1587383 h 6130481"/>
                <a:gd name="connsiteX27" fmla="*/ 76951 w 5517522"/>
                <a:gd name="connsiteY27" fmla="*/ 1513741 h 6130481"/>
                <a:gd name="connsiteX28" fmla="*/ 510118 w 5517522"/>
                <a:gd name="connsiteY28" fmla="*/ 1107273 h 6130481"/>
                <a:gd name="connsiteX29" fmla="*/ 2549095 w 5517522"/>
                <a:gd name="connsiteY29" fmla="*/ 0 h 613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517522" h="6130481">
                  <a:moveTo>
                    <a:pt x="2549095" y="0"/>
                  </a:moveTo>
                  <a:cubicBezTo>
                    <a:pt x="3508568" y="0"/>
                    <a:pt x="4219915" y="463445"/>
                    <a:pt x="4804175" y="1134258"/>
                  </a:cubicBezTo>
                  <a:cubicBezTo>
                    <a:pt x="5291694" y="1694109"/>
                    <a:pt x="5724011" y="2516643"/>
                    <a:pt x="5411838" y="3362353"/>
                  </a:cubicBezTo>
                  <a:cubicBezTo>
                    <a:pt x="4993181" y="4496612"/>
                    <a:pt x="5178268" y="4716633"/>
                    <a:pt x="4601621" y="5293280"/>
                  </a:cubicBezTo>
                  <a:cubicBezTo>
                    <a:pt x="4024863" y="5869926"/>
                    <a:pt x="3361551" y="6130481"/>
                    <a:pt x="2481577" y="6130481"/>
                  </a:cubicBezTo>
                  <a:cubicBezTo>
                    <a:pt x="1609329" y="6130481"/>
                    <a:pt x="818932" y="5780127"/>
                    <a:pt x="243517" y="5212325"/>
                  </a:cubicBezTo>
                  <a:cubicBezTo>
                    <a:pt x="170302" y="5140091"/>
                    <a:pt x="100568" y="5064339"/>
                    <a:pt x="34587" y="4985345"/>
                  </a:cubicBezTo>
                  <a:lnTo>
                    <a:pt x="0" y="4939620"/>
                  </a:lnTo>
                  <a:lnTo>
                    <a:pt x="0" y="3335329"/>
                  </a:lnTo>
                  <a:lnTo>
                    <a:pt x="17141" y="3448738"/>
                  </a:lnTo>
                  <a:cubicBezTo>
                    <a:pt x="50676" y="3613558"/>
                    <a:pt x="100867" y="3774516"/>
                    <a:pt x="167489" y="3930490"/>
                  </a:cubicBezTo>
                  <a:cubicBezTo>
                    <a:pt x="296255" y="4232138"/>
                    <a:pt x="480670" y="4502546"/>
                    <a:pt x="715471" y="4734212"/>
                  </a:cubicBezTo>
                  <a:cubicBezTo>
                    <a:pt x="1188993" y="5201464"/>
                    <a:pt x="1816250" y="5458772"/>
                    <a:pt x="2481689" y="5458772"/>
                  </a:cubicBezTo>
                  <a:cubicBezTo>
                    <a:pt x="3185758" y="5458772"/>
                    <a:pt x="3677755" y="5267191"/>
                    <a:pt x="4126644" y="4818302"/>
                  </a:cubicBezTo>
                  <a:cubicBezTo>
                    <a:pt x="4278363" y="4666583"/>
                    <a:pt x="4329982" y="4580701"/>
                    <a:pt x="4360437" y="4516766"/>
                  </a:cubicBezTo>
                  <a:cubicBezTo>
                    <a:pt x="4404890" y="4423495"/>
                    <a:pt x="4436577" y="4297417"/>
                    <a:pt x="4480357" y="4122855"/>
                  </a:cubicBezTo>
                  <a:cubicBezTo>
                    <a:pt x="4539030" y="3889285"/>
                    <a:pt x="4619425" y="3569275"/>
                    <a:pt x="4781557" y="3129791"/>
                  </a:cubicBezTo>
                  <a:cubicBezTo>
                    <a:pt x="4870238" y="2889503"/>
                    <a:pt x="4867103" y="2637010"/>
                    <a:pt x="4771928" y="2357869"/>
                  </a:cubicBezTo>
                  <a:cubicBezTo>
                    <a:pt x="4684815" y="2102465"/>
                    <a:pt x="4520779" y="1831945"/>
                    <a:pt x="4297510" y="1575533"/>
                  </a:cubicBezTo>
                  <a:cubicBezTo>
                    <a:pt x="4034492" y="1273549"/>
                    <a:pt x="3773266" y="1054983"/>
                    <a:pt x="3498715" y="907071"/>
                  </a:cubicBezTo>
                  <a:cubicBezTo>
                    <a:pt x="3204905" y="748745"/>
                    <a:pt x="2894187" y="671821"/>
                    <a:pt x="2549095" y="671821"/>
                  </a:cubicBezTo>
                  <a:cubicBezTo>
                    <a:pt x="1942553" y="671821"/>
                    <a:pt x="1518298" y="1049273"/>
                    <a:pt x="985319" y="1582475"/>
                  </a:cubicBezTo>
                  <a:cubicBezTo>
                    <a:pt x="865735" y="1702059"/>
                    <a:pt x="748278" y="1809774"/>
                    <a:pt x="634628" y="1913907"/>
                  </a:cubicBezTo>
                  <a:cubicBezTo>
                    <a:pt x="421325" y="2109407"/>
                    <a:pt x="237134" y="2278146"/>
                    <a:pt x="117662" y="2453044"/>
                  </a:cubicBezTo>
                  <a:cubicBezTo>
                    <a:pt x="64756" y="2530415"/>
                    <a:pt x="27022" y="2605799"/>
                    <a:pt x="2515" y="2685494"/>
                  </a:cubicBezTo>
                  <a:lnTo>
                    <a:pt x="0" y="2696965"/>
                  </a:lnTo>
                  <a:lnTo>
                    <a:pt x="0" y="1587383"/>
                  </a:lnTo>
                  <a:lnTo>
                    <a:pt x="76951" y="1513741"/>
                  </a:lnTo>
                  <a:cubicBezTo>
                    <a:pt x="217918" y="1383294"/>
                    <a:pt x="365956" y="1251435"/>
                    <a:pt x="510118" y="1107273"/>
                  </a:cubicBezTo>
                  <a:cubicBezTo>
                    <a:pt x="1086764" y="530627"/>
                    <a:pt x="1669121" y="0"/>
                    <a:pt x="25490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9" name="Freeform: Shape 58">
              <a:extLst>
                <a:ext uri="{FF2B5EF4-FFF2-40B4-BE49-F238E27FC236}">
                  <a16:creationId xmlns:a16="http://schemas.microsoft.com/office/drawing/2014/main" id="{200AFA37-9373-4E36-8BDE-B16B2486C9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0"/>
              <a:ext cx="5646974" cy="6483075"/>
            </a:xfrm>
            <a:custGeom>
              <a:avLst/>
              <a:gdLst>
                <a:gd name="connsiteX0" fmla="*/ 2405773 w 5646974"/>
                <a:gd name="connsiteY0" fmla="*/ 0 h 6483075"/>
                <a:gd name="connsiteX1" fmla="*/ 5646974 w 5646974"/>
                <a:gd name="connsiteY1" fmla="*/ 3241538 h 6483075"/>
                <a:gd name="connsiteX2" fmla="*/ 2405773 w 5646974"/>
                <a:gd name="connsiteY2" fmla="*/ 6483075 h 6483075"/>
                <a:gd name="connsiteX3" fmla="*/ 113897 w 5646974"/>
                <a:gd name="connsiteY3" fmla="*/ 5533666 h 6483075"/>
                <a:gd name="connsiteX4" fmla="*/ 0 w 5646974"/>
                <a:gd name="connsiteY4" fmla="*/ 5408336 h 6483075"/>
                <a:gd name="connsiteX5" fmla="*/ 0 w 5646974"/>
                <a:gd name="connsiteY5" fmla="*/ 4983659 h 6483075"/>
                <a:gd name="connsiteX6" fmla="*/ 155731 w 5646974"/>
                <a:gd name="connsiteY6" fmla="*/ 5176047 h 6483075"/>
                <a:gd name="connsiteX7" fmla="*/ 1093706 w 5646974"/>
                <a:gd name="connsiteY7" fmla="*/ 5866903 h 6483075"/>
                <a:gd name="connsiteX8" fmla="*/ 1639673 w 5646974"/>
                <a:gd name="connsiteY8" fmla="*/ 6059940 h 6483075"/>
                <a:gd name="connsiteX9" fmla="*/ 1709990 w 5646974"/>
                <a:gd name="connsiteY9" fmla="*/ 6076287 h 6483075"/>
                <a:gd name="connsiteX10" fmla="*/ 1780307 w 5646974"/>
                <a:gd name="connsiteY10" fmla="*/ 6091963 h 6483075"/>
                <a:gd name="connsiteX11" fmla="*/ 1851072 w 5646974"/>
                <a:gd name="connsiteY11" fmla="*/ 6105176 h 6483075"/>
                <a:gd name="connsiteX12" fmla="*/ 1886455 w 5646974"/>
                <a:gd name="connsiteY12" fmla="*/ 6111782 h 6483075"/>
                <a:gd name="connsiteX13" fmla="*/ 1921949 w 5646974"/>
                <a:gd name="connsiteY13" fmla="*/ 6117716 h 6483075"/>
                <a:gd name="connsiteX14" fmla="*/ 2064152 w 5646974"/>
                <a:gd name="connsiteY14" fmla="*/ 6137647 h 6483075"/>
                <a:gd name="connsiteX15" fmla="*/ 2206914 w 5646974"/>
                <a:gd name="connsiteY15" fmla="*/ 6151195 h 6483075"/>
                <a:gd name="connsiteX16" fmla="*/ 2350011 w 5646974"/>
                <a:gd name="connsiteY16" fmla="*/ 6158250 h 6483075"/>
                <a:gd name="connsiteX17" fmla="*/ 2493109 w 5646974"/>
                <a:gd name="connsiteY17" fmla="*/ 6159705 h 6483075"/>
                <a:gd name="connsiteX18" fmla="*/ 2781321 w 5646974"/>
                <a:gd name="connsiteY18" fmla="*/ 6147277 h 6483075"/>
                <a:gd name="connsiteX19" fmla="*/ 3345091 w 5646974"/>
                <a:gd name="connsiteY19" fmla="*/ 6060276 h 6483075"/>
                <a:gd name="connsiteX20" fmla="*/ 3878853 w 5646974"/>
                <a:gd name="connsiteY20" fmla="*/ 5871718 h 6483075"/>
                <a:gd name="connsiteX21" fmla="*/ 4367267 w 5646974"/>
                <a:gd name="connsiteY21" fmla="*/ 5573093 h 6483075"/>
                <a:gd name="connsiteX22" fmla="*/ 4424484 w 5646974"/>
                <a:gd name="connsiteY22" fmla="*/ 5528529 h 6483075"/>
                <a:gd name="connsiteX23" fmla="*/ 4481252 w 5646974"/>
                <a:gd name="connsiteY23" fmla="*/ 5483069 h 6483075"/>
                <a:gd name="connsiteX24" fmla="*/ 4536790 w 5646974"/>
                <a:gd name="connsiteY24" fmla="*/ 5435818 h 6483075"/>
                <a:gd name="connsiteX25" fmla="*/ 4591543 w 5646974"/>
                <a:gd name="connsiteY25" fmla="*/ 5387671 h 6483075"/>
                <a:gd name="connsiteX26" fmla="*/ 4794209 w 5646974"/>
                <a:gd name="connsiteY26" fmla="*/ 5181198 h 6483075"/>
                <a:gd name="connsiteX27" fmla="*/ 4956678 w 5646974"/>
                <a:gd name="connsiteY27" fmla="*/ 4945836 h 6483075"/>
                <a:gd name="connsiteX28" fmla="*/ 4989262 w 5646974"/>
                <a:gd name="connsiteY28" fmla="*/ 4881453 h 6483075"/>
                <a:gd name="connsiteX29" fmla="*/ 5017814 w 5646974"/>
                <a:gd name="connsiteY29" fmla="*/ 4814607 h 6483075"/>
                <a:gd name="connsiteX30" fmla="*/ 5044127 w 5646974"/>
                <a:gd name="connsiteY30" fmla="*/ 4746193 h 6483075"/>
                <a:gd name="connsiteX31" fmla="*/ 5068425 w 5646974"/>
                <a:gd name="connsiteY31" fmla="*/ 4676436 h 6483075"/>
                <a:gd name="connsiteX32" fmla="*/ 5154641 w 5646974"/>
                <a:gd name="connsiteY32" fmla="*/ 4390352 h 6483075"/>
                <a:gd name="connsiteX33" fmla="*/ 5196854 w 5646974"/>
                <a:gd name="connsiteY33" fmla="*/ 4246134 h 6483075"/>
                <a:gd name="connsiteX34" fmla="*/ 5240299 w 5646974"/>
                <a:gd name="connsiteY34" fmla="*/ 4102140 h 6483075"/>
                <a:gd name="connsiteX35" fmla="*/ 5432440 w 5646974"/>
                <a:gd name="connsiteY35" fmla="*/ 3532884 h 6483075"/>
                <a:gd name="connsiteX36" fmla="*/ 5528846 w 5646974"/>
                <a:gd name="connsiteY36" fmla="*/ 2951647 h 6483075"/>
                <a:gd name="connsiteX37" fmla="*/ 5495927 w 5646974"/>
                <a:gd name="connsiteY37" fmla="*/ 2658733 h 6483075"/>
                <a:gd name="connsiteX38" fmla="*/ 5480027 w 5646974"/>
                <a:gd name="connsiteY38" fmla="*/ 2586848 h 6483075"/>
                <a:gd name="connsiteX39" fmla="*/ 5461328 w 5646974"/>
                <a:gd name="connsiteY39" fmla="*/ 2515635 h 6483075"/>
                <a:gd name="connsiteX40" fmla="*/ 5439605 w 5646974"/>
                <a:gd name="connsiteY40" fmla="*/ 2445317 h 6483075"/>
                <a:gd name="connsiteX41" fmla="*/ 5415532 w 5646974"/>
                <a:gd name="connsiteY41" fmla="*/ 2375896 h 6483075"/>
                <a:gd name="connsiteX42" fmla="*/ 5144564 w 5646974"/>
                <a:gd name="connsiteY42" fmla="*/ 1857138 h 6483075"/>
                <a:gd name="connsiteX43" fmla="*/ 4774838 w 5646974"/>
                <a:gd name="connsiteY43" fmla="*/ 1405450 h 6483075"/>
                <a:gd name="connsiteX44" fmla="*/ 4345769 w 5646974"/>
                <a:gd name="connsiteY44" fmla="*/ 1012323 h 6483075"/>
                <a:gd name="connsiteX45" fmla="*/ 4115334 w 5646974"/>
                <a:gd name="connsiteY45" fmla="*/ 841344 h 6483075"/>
                <a:gd name="connsiteX46" fmla="*/ 3874038 w 5646974"/>
                <a:gd name="connsiteY46" fmla="*/ 691528 h 6483075"/>
                <a:gd name="connsiteX47" fmla="*/ 3359535 w 5646974"/>
                <a:gd name="connsiteY47" fmla="*/ 468819 h 6483075"/>
                <a:gd name="connsiteX48" fmla="*/ 2811105 w 5646974"/>
                <a:gd name="connsiteY48" fmla="*/ 366031 h 6483075"/>
                <a:gd name="connsiteX49" fmla="*/ 2741124 w 5646974"/>
                <a:gd name="connsiteY49" fmla="*/ 361440 h 6483075"/>
                <a:gd name="connsiteX50" fmla="*/ 2671030 w 5646974"/>
                <a:gd name="connsiteY50" fmla="*/ 358417 h 6483075"/>
                <a:gd name="connsiteX51" fmla="*/ 2600713 w 5646974"/>
                <a:gd name="connsiteY51" fmla="*/ 357521 h 6483075"/>
                <a:gd name="connsiteX52" fmla="*/ 2531739 w 5646974"/>
                <a:gd name="connsiteY52" fmla="*/ 358529 h 6483075"/>
                <a:gd name="connsiteX53" fmla="*/ 2259988 w 5646974"/>
                <a:gd name="connsiteY53" fmla="*/ 385289 h 6483075"/>
                <a:gd name="connsiteX54" fmla="*/ 1740670 w 5646974"/>
                <a:gd name="connsiteY54" fmla="*/ 553917 h 6483075"/>
                <a:gd name="connsiteX55" fmla="*/ 1264124 w 5646974"/>
                <a:gd name="connsiteY55" fmla="*/ 853549 h 6483075"/>
                <a:gd name="connsiteX56" fmla="*/ 823074 w 5646974"/>
                <a:gd name="connsiteY56" fmla="*/ 1234136 h 6483075"/>
                <a:gd name="connsiteX57" fmla="*/ 715694 w 5646974"/>
                <a:gd name="connsiteY57" fmla="*/ 1336252 h 6483075"/>
                <a:gd name="connsiteX58" fmla="*/ 606859 w 5646974"/>
                <a:gd name="connsiteY58" fmla="*/ 1440945 h 6483075"/>
                <a:gd name="connsiteX59" fmla="*/ 382023 w 5646974"/>
                <a:gd name="connsiteY59" fmla="*/ 1646074 h 6483075"/>
                <a:gd name="connsiteX60" fmla="*/ 158531 w 5646974"/>
                <a:gd name="connsiteY60" fmla="*/ 1843813 h 6483075"/>
                <a:gd name="connsiteX61" fmla="*/ 0 w 5646974"/>
                <a:gd name="connsiteY61" fmla="*/ 1991775 h 6483075"/>
                <a:gd name="connsiteX62" fmla="*/ 0 w 5646974"/>
                <a:gd name="connsiteY62" fmla="*/ 1074740 h 6483075"/>
                <a:gd name="connsiteX63" fmla="*/ 113897 w 5646974"/>
                <a:gd name="connsiteY63" fmla="*/ 949410 h 6483075"/>
                <a:gd name="connsiteX64" fmla="*/ 2405773 w 5646974"/>
                <a:gd name="connsiteY64" fmla="*/ 0 h 648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5646974" h="6483075">
                  <a:moveTo>
                    <a:pt x="2405773" y="0"/>
                  </a:moveTo>
                  <a:cubicBezTo>
                    <a:pt x="4195841" y="0"/>
                    <a:pt x="5646974" y="1451246"/>
                    <a:pt x="5646974" y="3241538"/>
                  </a:cubicBezTo>
                  <a:cubicBezTo>
                    <a:pt x="5646974" y="5031830"/>
                    <a:pt x="4195841" y="6483075"/>
                    <a:pt x="2405773" y="6483075"/>
                  </a:cubicBezTo>
                  <a:cubicBezTo>
                    <a:pt x="1510739" y="6483075"/>
                    <a:pt x="700439" y="6120264"/>
                    <a:pt x="113897" y="5533666"/>
                  </a:cubicBezTo>
                  <a:lnTo>
                    <a:pt x="0" y="5408336"/>
                  </a:lnTo>
                  <a:lnTo>
                    <a:pt x="0" y="4983659"/>
                  </a:lnTo>
                  <a:lnTo>
                    <a:pt x="155731" y="5176047"/>
                  </a:lnTo>
                  <a:cubicBezTo>
                    <a:pt x="417742" y="5469073"/>
                    <a:pt x="741224" y="5704211"/>
                    <a:pt x="1093706" y="5866903"/>
                  </a:cubicBezTo>
                  <a:cubicBezTo>
                    <a:pt x="1269947" y="5948418"/>
                    <a:pt x="1453018" y="6013137"/>
                    <a:pt x="1639673" y="6059940"/>
                  </a:cubicBezTo>
                  <a:lnTo>
                    <a:pt x="1709990" y="6076287"/>
                  </a:lnTo>
                  <a:cubicBezTo>
                    <a:pt x="1733504" y="6081550"/>
                    <a:pt x="1756570" y="6088156"/>
                    <a:pt x="1780307" y="6091963"/>
                  </a:cubicBezTo>
                  <a:lnTo>
                    <a:pt x="1851072" y="6105176"/>
                  </a:lnTo>
                  <a:lnTo>
                    <a:pt x="1886455" y="6111782"/>
                  </a:lnTo>
                  <a:cubicBezTo>
                    <a:pt x="1898212" y="6114021"/>
                    <a:pt x="1909969" y="6116373"/>
                    <a:pt x="1921949" y="6117716"/>
                  </a:cubicBezTo>
                  <a:cubicBezTo>
                    <a:pt x="1969425" y="6124323"/>
                    <a:pt x="2016676" y="6131489"/>
                    <a:pt x="2064152" y="6137647"/>
                  </a:cubicBezTo>
                  <a:cubicBezTo>
                    <a:pt x="2111851" y="6141790"/>
                    <a:pt x="2159438" y="6146381"/>
                    <a:pt x="2206914" y="6151195"/>
                  </a:cubicBezTo>
                  <a:lnTo>
                    <a:pt x="2350011" y="6158250"/>
                  </a:lnTo>
                  <a:cubicBezTo>
                    <a:pt x="2397711" y="6159593"/>
                    <a:pt x="2445410" y="6159146"/>
                    <a:pt x="2493109" y="6159705"/>
                  </a:cubicBezTo>
                  <a:cubicBezTo>
                    <a:pt x="2589068" y="6158137"/>
                    <a:pt x="2685922" y="6154666"/>
                    <a:pt x="2781321" y="6147277"/>
                  </a:cubicBezTo>
                  <a:cubicBezTo>
                    <a:pt x="2972566" y="6132944"/>
                    <a:pt x="3161348" y="6105288"/>
                    <a:pt x="3345091" y="6060276"/>
                  </a:cubicBezTo>
                  <a:cubicBezTo>
                    <a:pt x="3528834" y="6015375"/>
                    <a:pt x="3707539" y="5952785"/>
                    <a:pt x="3878853" y="5871718"/>
                  </a:cubicBezTo>
                  <a:cubicBezTo>
                    <a:pt x="4050167" y="5790428"/>
                    <a:pt x="4213084" y="5689318"/>
                    <a:pt x="4367267" y="5573093"/>
                  </a:cubicBezTo>
                  <a:lnTo>
                    <a:pt x="4424484" y="5528529"/>
                  </a:lnTo>
                  <a:cubicBezTo>
                    <a:pt x="4443631" y="5513637"/>
                    <a:pt x="4463113" y="5499193"/>
                    <a:pt x="4481252" y="5483069"/>
                  </a:cubicBezTo>
                  <a:lnTo>
                    <a:pt x="4536790" y="5435818"/>
                  </a:lnTo>
                  <a:cubicBezTo>
                    <a:pt x="4555265" y="5419918"/>
                    <a:pt x="4574188" y="5404466"/>
                    <a:pt x="4591543" y="5387671"/>
                  </a:cubicBezTo>
                  <a:cubicBezTo>
                    <a:pt x="4662980" y="5321944"/>
                    <a:pt x="4733074" y="5254650"/>
                    <a:pt x="4794209" y="5181198"/>
                  </a:cubicBezTo>
                  <a:cubicBezTo>
                    <a:pt x="4857808" y="5109089"/>
                    <a:pt x="4910434" y="5029926"/>
                    <a:pt x="4956678" y="4945836"/>
                  </a:cubicBezTo>
                  <a:cubicBezTo>
                    <a:pt x="4967651" y="4924450"/>
                    <a:pt x="4978624" y="4903064"/>
                    <a:pt x="4989262" y="4881453"/>
                  </a:cubicBezTo>
                  <a:lnTo>
                    <a:pt x="5017814" y="4814607"/>
                  </a:lnTo>
                  <a:cubicBezTo>
                    <a:pt x="5027891" y="4792549"/>
                    <a:pt x="5035393" y="4769035"/>
                    <a:pt x="5044127" y="4746193"/>
                  </a:cubicBezTo>
                  <a:cubicBezTo>
                    <a:pt x="5052636" y="4723128"/>
                    <a:pt x="5061146" y="4700174"/>
                    <a:pt x="5068425" y="4676436"/>
                  </a:cubicBezTo>
                  <a:cubicBezTo>
                    <a:pt x="5099552" y="4582717"/>
                    <a:pt x="5126985" y="4486422"/>
                    <a:pt x="5154641" y="4390352"/>
                  </a:cubicBezTo>
                  <a:lnTo>
                    <a:pt x="5196854" y="4246134"/>
                  </a:lnTo>
                  <a:lnTo>
                    <a:pt x="5240299" y="4102140"/>
                  </a:lnTo>
                  <a:cubicBezTo>
                    <a:pt x="5299195" y="3910560"/>
                    <a:pt x="5364697" y="3721330"/>
                    <a:pt x="5432440" y="3532884"/>
                  </a:cubicBezTo>
                  <a:cubicBezTo>
                    <a:pt x="5500294" y="3346902"/>
                    <a:pt x="5533549" y="3148714"/>
                    <a:pt x="5528846" y="2951647"/>
                  </a:cubicBezTo>
                  <a:cubicBezTo>
                    <a:pt x="5526831" y="2853113"/>
                    <a:pt x="5515409" y="2755027"/>
                    <a:pt x="5495927" y="2658733"/>
                  </a:cubicBezTo>
                  <a:cubicBezTo>
                    <a:pt x="5491112" y="2634659"/>
                    <a:pt x="5486297" y="2610585"/>
                    <a:pt x="5480027" y="2586848"/>
                  </a:cubicBezTo>
                  <a:cubicBezTo>
                    <a:pt x="5474205" y="2562998"/>
                    <a:pt x="5468718" y="2539036"/>
                    <a:pt x="5461328" y="2515635"/>
                  </a:cubicBezTo>
                  <a:cubicBezTo>
                    <a:pt x="5454386" y="2492009"/>
                    <a:pt x="5447668" y="2468495"/>
                    <a:pt x="5439605" y="2445317"/>
                  </a:cubicBezTo>
                  <a:cubicBezTo>
                    <a:pt x="5431879" y="2422028"/>
                    <a:pt x="5424378" y="2398738"/>
                    <a:pt x="5415532" y="2375896"/>
                  </a:cubicBezTo>
                  <a:cubicBezTo>
                    <a:pt x="5347790" y="2191817"/>
                    <a:pt x="5254071" y="2018599"/>
                    <a:pt x="5144564" y="1857138"/>
                  </a:cubicBezTo>
                  <a:cubicBezTo>
                    <a:pt x="5034946" y="1695565"/>
                    <a:pt x="4909762" y="1545301"/>
                    <a:pt x="4774838" y="1405450"/>
                  </a:cubicBezTo>
                  <a:cubicBezTo>
                    <a:pt x="4638907" y="1265040"/>
                    <a:pt x="4496145" y="1132131"/>
                    <a:pt x="4345769" y="1012323"/>
                  </a:cubicBezTo>
                  <a:cubicBezTo>
                    <a:pt x="4270749" y="952195"/>
                    <a:pt x="4194273" y="894642"/>
                    <a:pt x="4115334" y="841344"/>
                  </a:cubicBezTo>
                  <a:cubicBezTo>
                    <a:pt x="4037067" y="787263"/>
                    <a:pt x="3956336" y="737548"/>
                    <a:pt x="3874038" y="691528"/>
                  </a:cubicBezTo>
                  <a:cubicBezTo>
                    <a:pt x="3709554" y="599712"/>
                    <a:pt x="3537792" y="523349"/>
                    <a:pt x="3359535" y="468819"/>
                  </a:cubicBezTo>
                  <a:cubicBezTo>
                    <a:pt x="3181278" y="414514"/>
                    <a:pt x="2997311" y="380699"/>
                    <a:pt x="2811105" y="366031"/>
                  </a:cubicBezTo>
                  <a:cubicBezTo>
                    <a:pt x="2787703" y="364575"/>
                    <a:pt x="2764525" y="362448"/>
                    <a:pt x="2741124" y="361440"/>
                  </a:cubicBezTo>
                  <a:lnTo>
                    <a:pt x="2671030" y="358417"/>
                  </a:lnTo>
                  <a:lnTo>
                    <a:pt x="2600713" y="357521"/>
                  </a:lnTo>
                  <a:cubicBezTo>
                    <a:pt x="2577087" y="356961"/>
                    <a:pt x="2554805" y="358305"/>
                    <a:pt x="2531739" y="358529"/>
                  </a:cubicBezTo>
                  <a:cubicBezTo>
                    <a:pt x="2440259" y="360992"/>
                    <a:pt x="2349564" y="370285"/>
                    <a:pt x="2259988" y="385289"/>
                  </a:cubicBezTo>
                  <a:cubicBezTo>
                    <a:pt x="2080723" y="415521"/>
                    <a:pt x="1906945" y="473634"/>
                    <a:pt x="1740670" y="553917"/>
                  </a:cubicBezTo>
                  <a:cubicBezTo>
                    <a:pt x="1574506" y="634647"/>
                    <a:pt x="1415844" y="737100"/>
                    <a:pt x="1264124" y="853549"/>
                  </a:cubicBezTo>
                  <a:cubicBezTo>
                    <a:pt x="1112181" y="969886"/>
                    <a:pt x="966508" y="1099212"/>
                    <a:pt x="823074" y="1234136"/>
                  </a:cubicBezTo>
                  <a:cubicBezTo>
                    <a:pt x="787131" y="1267951"/>
                    <a:pt x="751413" y="1301990"/>
                    <a:pt x="715694" y="1336252"/>
                  </a:cubicBezTo>
                  <a:lnTo>
                    <a:pt x="606859" y="1440945"/>
                  </a:lnTo>
                  <a:cubicBezTo>
                    <a:pt x="532623" y="1511374"/>
                    <a:pt x="457267" y="1579452"/>
                    <a:pt x="382023" y="1646074"/>
                  </a:cubicBezTo>
                  <a:lnTo>
                    <a:pt x="158531" y="1843813"/>
                  </a:lnTo>
                  <a:lnTo>
                    <a:pt x="0" y="1991775"/>
                  </a:lnTo>
                  <a:lnTo>
                    <a:pt x="0" y="1074740"/>
                  </a:lnTo>
                  <a:lnTo>
                    <a:pt x="113897" y="949410"/>
                  </a:lnTo>
                  <a:cubicBezTo>
                    <a:pt x="700439" y="362812"/>
                    <a:pt x="1510739" y="0"/>
                    <a:pt x="2405773"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2EE21B90-8AA3-9FE3-4E25-0EEE9D6DBED7}"/>
              </a:ext>
            </a:extLst>
          </p:cNvPr>
          <p:cNvSpPr>
            <a:spLocks noGrp="1"/>
          </p:cNvSpPr>
          <p:nvPr>
            <p:ph type="title"/>
          </p:nvPr>
        </p:nvSpPr>
        <p:spPr>
          <a:xfrm>
            <a:off x="804672" y="2161400"/>
            <a:ext cx="3658053" cy="2160162"/>
          </a:xfrm>
        </p:spPr>
        <p:txBody>
          <a:bodyPr vert="horz" lIns="91440" tIns="45720" rIns="91440" bIns="45720" rtlCol="0" anchor="t">
            <a:normAutofit/>
          </a:bodyPr>
          <a:lstStyle/>
          <a:p>
            <a:r>
              <a:rPr lang="en-US" sz="4000" kern="1200" dirty="0">
                <a:solidFill>
                  <a:schemeClr val="tx2"/>
                </a:solidFill>
                <a:latin typeface="+mj-lt"/>
                <a:ea typeface="+mj-ea"/>
                <a:cs typeface="+mj-cs"/>
              </a:rPr>
              <a:t>Where is Mid Ulster? </a:t>
            </a:r>
          </a:p>
        </p:txBody>
      </p:sp>
      <p:sp>
        <p:nvSpPr>
          <p:cNvPr id="35" name="Content Placeholder 34">
            <a:extLst>
              <a:ext uri="{FF2B5EF4-FFF2-40B4-BE49-F238E27FC236}">
                <a16:creationId xmlns:a16="http://schemas.microsoft.com/office/drawing/2014/main" id="{9DA63C91-0542-FCE6-4008-D98EC73C01A2}"/>
              </a:ext>
            </a:extLst>
          </p:cNvPr>
          <p:cNvSpPr>
            <a:spLocks noGrp="1"/>
          </p:cNvSpPr>
          <p:nvPr>
            <p:ph idx="1"/>
          </p:nvPr>
        </p:nvSpPr>
        <p:spPr>
          <a:xfrm>
            <a:off x="496711" y="3553912"/>
            <a:ext cx="4120445" cy="1401909"/>
          </a:xfrm>
        </p:spPr>
        <p:txBody>
          <a:bodyPr vert="horz" lIns="91440" tIns="45720" rIns="91440" bIns="45720" rtlCol="0" anchor="b">
            <a:normAutofit lnSpcReduction="10000"/>
          </a:bodyPr>
          <a:lstStyle/>
          <a:p>
            <a:pPr marL="0" indent="0" algn="ctr">
              <a:buNone/>
            </a:pPr>
            <a:r>
              <a:rPr lang="en-US" sz="2000" kern="1200" dirty="0">
                <a:solidFill>
                  <a:schemeClr val="tx2"/>
                </a:solidFill>
                <a:latin typeface="+mn-lt"/>
                <a:ea typeface="+mn-ea"/>
                <a:cs typeface="+mn-cs"/>
              </a:rPr>
              <a:t>Mid Ulster is a district in Northern Ireland shown on the map. Mid Ulster has great transport links between neighboring cities Belfast and Derry/Londonderry </a:t>
            </a:r>
          </a:p>
        </p:txBody>
      </p:sp>
      <p:pic>
        <p:nvPicPr>
          <p:cNvPr id="11" name="Content Placeholder 10" descr="Map&#10;&#10;Description automatically generated">
            <a:extLst>
              <a:ext uri="{FF2B5EF4-FFF2-40B4-BE49-F238E27FC236}">
                <a16:creationId xmlns:a16="http://schemas.microsoft.com/office/drawing/2014/main" id="{D31A9786-635F-06EC-D1BB-0FECDCA4C7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70721" y="1285893"/>
            <a:ext cx="5031847" cy="4277069"/>
          </a:xfrm>
          <a:prstGeom prst="rect">
            <a:avLst/>
          </a:prstGeom>
          <a:ln>
            <a:noFill/>
          </a:ln>
          <a:effectLst>
            <a:outerShdw blurRad="292100" dist="139700" dir="2700000" algn="tl" rotWithShape="0">
              <a:srgbClr val="333333">
                <a:alpha val="65000"/>
              </a:srgbClr>
            </a:outerShdw>
          </a:effectLst>
        </p:spPr>
      </p:pic>
      <p:pic>
        <p:nvPicPr>
          <p:cNvPr id="18" name="Picture 17" descr="A picture containing icon&#10;&#10;Description automatically generated">
            <a:extLst>
              <a:ext uri="{FF2B5EF4-FFF2-40B4-BE49-F238E27FC236}">
                <a16:creationId xmlns:a16="http://schemas.microsoft.com/office/drawing/2014/main" id="{31A8F034-C5C0-3B8A-577D-15C6DBD76C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61955" y="131668"/>
            <a:ext cx="4413955" cy="1022558"/>
          </a:xfrm>
          <a:prstGeom prst="rect">
            <a:avLst/>
          </a:prstGeom>
        </p:spPr>
      </p:pic>
      <p:sp>
        <p:nvSpPr>
          <p:cNvPr id="21" name="TextBox 20">
            <a:extLst>
              <a:ext uri="{FF2B5EF4-FFF2-40B4-BE49-F238E27FC236}">
                <a16:creationId xmlns:a16="http://schemas.microsoft.com/office/drawing/2014/main" id="{E678EE09-6EA7-D980-A3ED-2FF4F16CD5FA}"/>
              </a:ext>
            </a:extLst>
          </p:cNvPr>
          <p:cNvSpPr txBox="1"/>
          <p:nvPr/>
        </p:nvSpPr>
        <p:spPr>
          <a:xfrm>
            <a:off x="6659409" y="5694629"/>
            <a:ext cx="5031848" cy="261610"/>
          </a:xfrm>
          <a:prstGeom prst="rect">
            <a:avLst/>
          </a:prstGeom>
          <a:noFill/>
        </p:spPr>
        <p:txBody>
          <a:bodyPr wrap="square" rtlCol="0">
            <a:spAutoFit/>
          </a:bodyPr>
          <a:lstStyle/>
          <a:p>
            <a:r>
              <a:rPr lang="en-GB" sz="1100" dirty="0"/>
              <a:t>Image sourced from: https://en.wikipedia.org/wiki/Mid_Ulster_(district)</a:t>
            </a:r>
          </a:p>
        </p:txBody>
      </p:sp>
    </p:spTree>
    <p:extLst>
      <p:ext uri="{BB962C8B-B14F-4D97-AF65-F5344CB8AC3E}">
        <p14:creationId xmlns:p14="http://schemas.microsoft.com/office/powerpoint/2010/main" val="283184531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D1942232-83D0-49E2-AF9B-1F97E3C1EF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E9E70D72-6E23-4015-A4A6-85C120C191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CA6293F-88DC-AE7E-66A0-50705EBD4DF2}"/>
              </a:ext>
            </a:extLst>
          </p:cNvPr>
          <p:cNvSpPr>
            <a:spLocks noGrp="1"/>
          </p:cNvSpPr>
          <p:nvPr>
            <p:ph type="title"/>
          </p:nvPr>
        </p:nvSpPr>
        <p:spPr>
          <a:xfrm>
            <a:off x="1179576" y="1163848"/>
            <a:ext cx="9829800" cy="1325880"/>
          </a:xfrm>
        </p:spPr>
        <p:txBody>
          <a:bodyPr vert="horz" lIns="91440" tIns="45720" rIns="91440" bIns="45720" rtlCol="0" anchor="b">
            <a:normAutofit/>
          </a:bodyPr>
          <a:lstStyle/>
          <a:p>
            <a:pPr algn="ctr"/>
            <a:r>
              <a:rPr lang="en-US" sz="3600" kern="1200" dirty="0">
                <a:solidFill>
                  <a:schemeClr val="tx2"/>
                </a:solidFill>
                <a:latin typeface="+mj-lt"/>
                <a:ea typeface="+mj-ea"/>
                <a:cs typeface="+mj-cs"/>
              </a:rPr>
              <a:t>Untapped Mid Ulster Tour Dates </a:t>
            </a:r>
          </a:p>
        </p:txBody>
      </p:sp>
      <p:grpSp>
        <p:nvGrpSpPr>
          <p:cNvPr id="25" name="Group 24">
            <a:extLst>
              <a:ext uri="{FF2B5EF4-FFF2-40B4-BE49-F238E27FC236}">
                <a16:creationId xmlns:a16="http://schemas.microsoft.com/office/drawing/2014/main" id="{C28A977F-B603-4D81-B0FC-C8DE048A79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5" y="-1"/>
            <a:ext cx="3362070" cy="2522848"/>
            <a:chOff x="-305" y="-1"/>
            <a:chExt cx="3832880" cy="2876136"/>
          </a:xfrm>
        </p:grpSpPr>
        <p:sp>
          <p:nvSpPr>
            <p:cNvPr id="26" name="Freeform: Shape 25">
              <a:extLst>
                <a:ext uri="{FF2B5EF4-FFF2-40B4-BE49-F238E27FC236}">
                  <a16:creationId xmlns:a16="http://schemas.microsoft.com/office/drawing/2014/main" id="{0183CE8C-E039-4B2F-A36E-5FD5CD5DE1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3EB77281-FAB4-40D0-B3F3-264EC4AB20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Freeform: Shape 27">
              <a:extLst>
                <a:ext uri="{FF2B5EF4-FFF2-40B4-BE49-F238E27FC236}">
                  <a16:creationId xmlns:a16="http://schemas.microsoft.com/office/drawing/2014/main" id="{815E59F3-75FC-494F-8737-5F00A4964F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Freeform: Shape 28">
              <a:extLst>
                <a:ext uri="{FF2B5EF4-FFF2-40B4-BE49-F238E27FC236}">
                  <a16:creationId xmlns:a16="http://schemas.microsoft.com/office/drawing/2014/main" id="{43ADDCFA-B066-4D79-AB71-062E66E58F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Content Placeholder 4" descr="A picture containing icon&#10;&#10;Description automatically generated">
            <a:extLst>
              <a:ext uri="{FF2B5EF4-FFF2-40B4-BE49-F238E27FC236}">
                <a16:creationId xmlns:a16="http://schemas.microsoft.com/office/drawing/2014/main" id="{434AD2C4-E0BD-1D9E-FFED-3DD0BD9798F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04671" y="3870395"/>
            <a:ext cx="4954693" cy="1151966"/>
          </a:xfrm>
          <a:prstGeom prst="rect">
            <a:avLst/>
          </a:prstGeom>
        </p:spPr>
      </p:pic>
      <p:sp>
        <p:nvSpPr>
          <p:cNvPr id="6" name="TextBox 5">
            <a:extLst>
              <a:ext uri="{FF2B5EF4-FFF2-40B4-BE49-F238E27FC236}">
                <a16:creationId xmlns:a16="http://schemas.microsoft.com/office/drawing/2014/main" id="{8BE34CF5-D0A1-E20F-0107-800FBF3CEC4B}"/>
              </a:ext>
            </a:extLst>
          </p:cNvPr>
          <p:cNvSpPr txBox="1"/>
          <p:nvPr/>
        </p:nvSpPr>
        <p:spPr>
          <a:xfrm>
            <a:off x="6354871" y="2827419"/>
            <a:ext cx="5029200" cy="3227626"/>
          </a:xfrm>
          <a:prstGeom prst="rect">
            <a:avLst/>
          </a:prstGeom>
        </p:spPr>
        <p:txBody>
          <a:bodyPr vert="horz" lIns="91440" tIns="45720" rIns="91440" bIns="45720" rtlCol="0" anchor="ctr">
            <a:normAutofit/>
          </a:bodyPr>
          <a:lstStyle/>
          <a:p>
            <a:pPr marL="285750" indent="-228600">
              <a:lnSpc>
                <a:spcPct val="90000"/>
              </a:lnSpc>
              <a:spcAft>
                <a:spcPts val="600"/>
              </a:spcAft>
              <a:buFont typeface="Arial" panose="020B0604020202020204" pitchFamily="34" charset="0"/>
              <a:buChar char="•"/>
            </a:pPr>
            <a:r>
              <a:rPr lang="en-US" dirty="0">
                <a:solidFill>
                  <a:schemeClr val="tx2"/>
                </a:solidFill>
              </a:rPr>
              <a:t>April – 17</a:t>
            </a:r>
            <a:r>
              <a:rPr lang="en-US" baseline="30000" dirty="0">
                <a:solidFill>
                  <a:schemeClr val="tx2"/>
                </a:solidFill>
              </a:rPr>
              <a:t>th</a:t>
            </a:r>
            <a:r>
              <a:rPr lang="en-US" dirty="0">
                <a:solidFill>
                  <a:schemeClr val="tx2"/>
                </a:solidFill>
              </a:rPr>
              <a:t> 18</a:t>
            </a:r>
            <a:r>
              <a:rPr lang="en-US" baseline="30000" dirty="0">
                <a:solidFill>
                  <a:schemeClr val="tx2"/>
                </a:solidFill>
              </a:rPr>
              <a:t>th</a:t>
            </a:r>
            <a:r>
              <a:rPr lang="en-US" dirty="0">
                <a:solidFill>
                  <a:schemeClr val="tx2"/>
                </a:solidFill>
              </a:rPr>
              <a:t> 19</a:t>
            </a:r>
            <a:r>
              <a:rPr lang="en-US" baseline="30000" dirty="0">
                <a:solidFill>
                  <a:schemeClr val="tx2"/>
                </a:solidFill>
              </a:rPr>
              <a:t>th</a:t>
            </a:r>
            <a:r>
              <a:rPr lang="en-US" dirty="0">
                <a:solidFill>
                  <a:schemeClr val="tx2"/>
                </a:solidFill>
              </a:rPr>
              <a:t> &amp; 20</a:t>
            </a:r>
            <a:r>
              <a:rPr lang="en-US" baseline="30000" dirty="0">
                <a:solidFill>
                  <a:schemeClr val="tx2"/>
                </a:solidFill>
              </a:rPr>
              <a:t>th</a:t>
            </a:r>
            <a:r>
              <a:rPr lang="en-US" dirty="0">
                <a:solidFill>
                  <a:schemeClr val="tx2"/>
                </a:solidFill>
              </a:rPr>
              <a:t> </a:t>
            </a:r>
          </a:p>
          <a:p>
            <a:pPr marL="285750" indent="-228600">
              <a:lnSpc>
                <a:spcPct val="90000"/>
              </a:lnSpc>
              <a:spcAft>
                <a:spcPts val="600"/>
              </a:spcAft>
              <a:buFont typeface="Arial" panose="020B0604020202020204" pitchFamily="34" charset="0"/>
              <a:buChar char="•"/>
            </a:pPr>
            <a:r>
              <a:rPr lang="en-US" dirty="0">
                <a:solidFill>
                  <a:schemeClr val="tx2"/>
                </a:solidFill>
              </a:rPr>
              <a:t>May – 22nd 23</a:t>
            </a:r>
            <a:r>
              <a:rPr lang="en-US" baseline="30000" dirty="0">
                <a:solidFill>
                  <a:schemeClr val="tx2"/>
                </a:solidFill>
              </a:rPr>
              <a:t>rd</a:t>
            </a:r>
            <a:r>
              <a:rPr lang="en-US" dirty="0">
                <a:solidFill>
                  <a:schemeClr val="tx2"/>
                </a:solidFill>
              </a:rPr>
              <a:t> 24</a:t>
            </a:r>
            <a:r>
              <a:rPr lang="en-US" baseline="30000" dirty="0">
                <a:solidFill>
                  <a:schemeClr val="tx2"/>
                </a:solidFill>
              </a:rPr>
              <a:t>th</a:t>
            </a:r>
            <a:r>
              <a:rPr lang="en-US" dirty="0">
                <a:solidFill>
                  <a:schemeClr val="tx2"/>
                </a:solidFill>
              </a:rPr>
              <a:t> &amp; 25</a:t>
            </a:r>
            <a:r>
              <a:rPr lang="en-US" baseline="30000" dirty="0">
                <a:solidFill>
                  <a:schemeClr val="tx2"/>
                </a:solidFill>
              </a:rPr>
              <a:t>th</a:t>
            </a:r>
            <a:r>
              <a:rPr lang="en-US" dirty="0">
                <a:solidFill>
                  <a:schemeClr val="tx2"/>
                </a:solidFill>
              </a:rPr>
              <a:t> </a:t>
            </a:r>
          </a:p>
          <a:p>
            <a:pPr marL="285750" indent="-228600">
              <a:lnSpc>
                <a:spcPct val="90000"/>
              </a:lnSpc>
              <a:spcAft>
                <a:spcPts val="600"/>
              </a:spcAft>
              <a:buFont typeface="Arial" panose="020B0604020202020204" pitchFamily="34" charset="0"/>
              <a:buChar char="•"/>
            </a:pPr>
            <a:r>
              <a:rPr lang="en-US" dirty="0">
                <a:solidFill>
                  <a:schemeClr val="tx2"/>
                </a:solidFill>
              </a:rPr>
              <a:t>June – 19th 20</a:t>
            </a:r>
            <a:r>
              <a:rPr lang="en-US" baseline="30000" dirty="0">
                <a:solidFill>
                  <a:schemeClr val="tx2"/>
                </a:solidFill>
              </a:rPr>
              <a:t>th</a:t>
            </a:r>
            <a:r>
              <a:rPr lang="en-US" dirty="0">
                <a:solidFill>
                  <a:schemeClr val="tx2"/>
                </a:solidFill>
              </a:rPr>
              <a:t> 21</a:t>
            </a:r>
            <a:r>
              <a:rPr lang="en-US" baseline="30000" dirty="0">
                <a:solidFill>
                  <a:schemeClr val="tx2"/>
                </a:solidFill>
              </a:rPr>
              <a:t>st</a:t>
            </a:r>
            <a:r>
              <a:rPr lang="en-US" dirty="0">
                <a:solidFill>
                  <a:schemeClr val="tx2"/>
                </a:solidFill>
              </a:rPr>
              <a:t> and 22</a:t>
            </a:r>
            <a:r>
              <a:rPr lang="en-US" baseline="30000" dirty="0">
                <a:solidFill>
                  <a:schemeClr val="tx2"/>
                </a:solidFill>
              </a:rPr>
              <a:t>nd</a:t>
            </a:r>
            <a:r>
              <a:rPr lang="en-US" dirty="0">
                <a:solidFill>
                  <a:schemeClr val="tx2"/>
                </a:solidFill>
              </a:rPr>
              <a:t> </a:t>
            </a:r>
          </a:p>
          <a:p>
            <a:pPr marL="285750" indent="-228600">
              <a:lnSpc>
                <a:spcPct val="90000"/>
              </a:lnSpc>
              <a:spcAft>
                <a:spcPts val="600"/>
              </a:spcAft>
              <a:buFont typeface="Arial" panose="020B0604020202020204" pitchFamily="34" charset="0"/>
              <a:buChar char="•"/>
            </a:pPr>
            <a:r>
              <a:rPr lang="en-US" dirty="0">
                <a:solidFill>
                  <a:schemeClr val="tx2"/>
                </a:solidFill>
              </a:rPr>
              <a:t>July – 17th 18</a:t>
            </a:r>
            <a:r>
              <a:rPr lang="en-US" baseline="30000" dirty="0">
                <a:solidFill>
                  <a:schemeClr val="tx2"/>
                </a:solidFill>
              </a:rPr>
              <a:t>th</a:t>
            </a:r>
            <a:r>
              <a:rPr lang="en-US" dirty="0">
                <a:solidFill>
                  <a:schemeClr val="tx2"/>
                </a:solidFill>
              </a:rPr>
              <a:t> 19</a:t>
            </a:r>
            <a:r>
              <a:rPr lang="en-US" baseline="30000" dirty="0">
                <a:solidFill>
                  <a:schemeClr val="tx2"/>
                </a:solidFill>
              </a:rPr>
              <a:t>th</a:t>
            </a:r>
            <a:r>
              <a:rPr lang="en-US" dirty="0">
                <a:solidFill>
                  <a:schemeClr val="tx2"/>
                </a:solidFill>
              </a:rPr>
              <a:t> &amp; 20</a:t>
            </a:r>
            <a:r>
              <a:rPr lang="en-US" baseline="30000" dirty="0">
                <a:solidFill>
                  <a:schemeClr val="tx2"/>
                </a:solidFill>
              </a:rPr>
              <a:t>th</a:t>
            </a:r>
            <a:r>
              <a:rPr lang="en-US" dirty="0">
                <a:solidFill>
                  <a:schemeClr val="tx2"/>
                </a:solidFill>
              </a:rPr>
              <a:t> </a:t>
            </a:r>
          </a:p>
          <a:p>
            <a:pPr marL="285750" indent="-228600">
              <a:lnSpc>
                <a:spcPct val="90000"/>
              </a:lnSpc>
              <a:spcAft>
                <a:spcPts val="600"/>
              </a:spcAft>
              <a:buFont typeface="Arial" panose="020B0604020202020204" pitchFamily="34" charset="0"/>
              <a:buChar char="•"/>
            </a:pPr>
            <a:r>
              <a:rPr lang="en-US" dirty="0">
                <a:solidFill>
                  <a:schemeClr val="tx2"/>
                </a:solidFill>
              </a:rPr>
              <a:t>September – 3rd 4</a:t>
            </a:r>
            <a:r>
              <a:rPr lang="en-US" baseline="30000" dirty="0">
                <a:solidFill>
                  <a:schemeClr val="tx2"/>
                </a:solidFill>
              </a:rPr>
              <a:t>th</a:t>
            </a:r>
            <a:r>
              <a:rPr lang="en-US" dirty="0">
                <a:solidFill>
                  <a:schemeClr val="tx2"/>
                </a:solidFill>
              </a:rPr>
              <a:t> 5</a:t>
            </a:r>
            <a:r>
              <a:rPr lang="en-US" baseline="30000" dirty="0">
                <a:solidFill>
                  <a:schemeClr val="tx2"/>
                </a:solidFill>
              </a:rPr>
              <a:t>th</a:t>
            </a:r>
            <a:r>
              <a:rPr lang="en-US" dirty="0">
                <a:solidFill>
                  <a:schemeClr val="tx2"/>
                </a:solidFill>
              </a:rPr>
              <a:t> &amp; 6th</a:t>
            </a:r>
          </a:p>
          <a:p>
            <a:pPr marL="285750" indent="-228600">
              <a:lnSpc>
                <a:spcPct val="90000"/>
              </a:lnSpc>
              <a:spcAft>
                <a:spcPts val="600"/>
              </a:spcAft>
              <a:buFont typeface="Arial" panose="020B0604020202020204" pitchFamily="34" charset="0"/>
              <a:buChar char="•"/>
            </a:pPr>
            <a:r>
              <a:rPr lang="en-US" dirty="0">
                <a:solidFill>
                  <a:schemeClr val="tx2"/>
                </a:solidFill>
              </a:rPr>
              <a:t>September – 10</a:t>
            </a:r>
            <a:r>
              <a:rPr lang="en-US" baseline="30000" dirty="0">
                <a:solidFill>
                  <a:schemeClr val="tx2"/>
                </a:solidFill>
              </a:rPr>
              <a:t>th</a:t>
            </a:r>
            <a:r>
              <a:rPr lang="en-US" dirty="0">
                <a:solidFill>
                  <a:schemeClr val="tx2"/>
                </a:solidFill>
              </a:rPr>
              <a:t> 11</a:t>
            </a:r>
            <a:r>
              <a:rPr lang="en-US" baseline="30000" dirty="0">
                <a:solidFill>
                  <a:schemeClr val="tx2"/>
                </a:solidFill>
              </a:rPr>
              <a:t>th</a:t>
            </a:r>
            <a:r>
              <a:rPr lang="en-US" dirty="0">
                <a:solidFill>
                  <a:schemeClr val="tx2"/>
                </a:solidFill>
              </a:rPr>
              <a:t> 12</a:t>
            </a:r>
            <a:r>
              <a:rPr lang="en-US" baseline="30000" dirty="0">
                <a:solidFill>
                  <a:schemeClr val="tx2"/>
                </a:solidFill>
              </a:rPr>
              <a:t>th</a:t>
            </a:r>
            <a:r>
              <a:rPr lang="en-US" dirty="0">
                <a:solidFill>
                  <a:schemeClr val="tx2"/>
                </a:solidFill>
              </a:rPr>
              <a:t> &amp; 13th</a:t>
            </a:r>
          </a:p>
          <a:p>
            <a:pPr marL="285750" indent="-228600">
              <a:lnSpc>
                <a:spcPct val="90000"/>
              </a:lnSpc>
              <a:spcAft>
                <a:spcPts val="600"/>
              </a:spcAft>
              <a:buFont typeface="Arial" panose="020B0604020202020204" pitchFamily="34" charset="0"/>
              <a:buChar char="•"/>
            </a:pPr>
            <a:endParaRPr lang="en-US" dirty="0">
              <a:solidFill>
                <a:schemeClr val="tx2"/>
              </a:solidFill>
            </a:endParaRPr>
          </a:p>
          <a:p>
            <a:pPr marL="285750" indent="-228600">
              <a:lnSpc>
                <a:spcPct val="90000"/>
              </a:lnSpc>
              <a:spcAft>
                <a:spcPts val="600"/>
              </a:spcAft>
              <a:buFont typeface="Arial" panose="020B0604020202020204" pitchFamily="34" charset="0"/>
              <a:buChar char="•"/>
            </a:pPr>
            <a:endParaRPr lang="en-US" dirty="0">
              <a:solidFill>
                <a:schemeClr val="tx2"/>
              </a:solidFill>
            </a:endParaRPr>
          </a:p>
        </p:txBody>
      </p:sp>
      <p:grpSp>
        <p:nvGrpSpPr>
          <p:cNvPr id="31" name="Group 30">
            <a:extLst>
              <a:ext uri="{FF2B5EF4-FFF2-40B4-BE49-F238E27FC236}">
                <a16:creationId xmlns:a16="http://schemas.microsoft.com/office/drawing/2014/main" id="{C78D9229-E61D-4FEE-8321-2F8B64A8CAD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flipH="1">
            <a:off x="10186037" y="4852038"/>
            <a:ext cx="2151670" cy="1860256"/>
            <a:chOff x="-305" y="-4155"/>
            <a:chExt cx="2514948" cy="2174333"/>
          </a:xfrm>
        </p:grpSpPr>
        <p:sp>
          <p:nvSpPr>
            <p:cNvPr id="32" name="Freeform: Shape 31">
              <a:extLst>
                <a:ext uri="{FF2B5EF4-FFF2-40B4-BE49-F238E27FC236}">
                  <a16:creationId xmlns:a16="http://schemas.microsoft.com/office/drawing/2014/main" id="{1FDD3CCB-26A3-4D79-AEB6-7A60CF980D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Shape 32">
              <a:extLst>
                <a:ext uri="{FF2B5EF4-FFF2-40B4-BE49-F238E27FC236}">
                  <a16:creationId xmlns:a16="http://schemas.microsoft.com/office/drawing/2014/main" id="{E9AC4470-5113-4709-B29F-CDB937F254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a16="http://schemas.microsoft.com/office/drawing/2014/main" id="{3E0D146C-9DAB-421E-AE88-5F854BF3F7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35" name="Freeform: Shape 34">
              <a:extLst>
                <a:ext uri="{FF2B5EF4-FFF2-40B4-BE49-F238E27FC236}">
                  <a16:creationId xmlns:a16="http://schemas.microsoft.com/office/drawing/2014/main" id="{12EB32A5-4408-4F6C-84B2-F9A908237A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9217113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889C5E17-24D0-4696-A3C5-A2261FB455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6929B58F-2358-44CC-ACE5-EF1BD3C6C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 name="Title 1">
            <a:extLst>
              <a:ext uri="{FF2B5EF4-FFF2-40B4-BE49-F238E27FC236}">
                <a16:creationId xmlns:a16="http://schemas.microsoft.com/office/drawing/2014/main" id="{1A069155-452A-9E9A-D897-ECD2F7491D75}"/>
              </a:ext>
            </a:extLst>
          </p:cNvPr>
          <p:cNvSpPr>
            <a:spLocks noGrp="1"/>
          </p:cNvSpPr>
          <p:nvPr>
            <p:ph type="title"/>
          </p:nvPr>
        </p:nvSpPr>
        <p:spPr>
          <a:xfrm>
            <a:off x="804672" y="1243013"/>
            <a:ext cx="3855720" cy="4371974"/>
          </a:xfrm>
        </p:spPr>
        <p:txBody>
          <a:bodyPr>
            <a:normAutofit/>
          </a:bodyPr>
          <a:lstStyle/>
          <a:p>
            <a:r>
              <a:rPr lang="en-GB" sz="3600" dirty="0">
                <a:solidFill>
                  <a:schemeClr val="tx2"/>
                </a:solidFill>
              </a:rPr>
              <a:t>Day One Itinerary </a:t>
            </a:r>
          </a:p>
        </p:txBody>
      </p:sp>
      <p:grpSp>
        <p:nvGrpSpPr>
          <p:cNvPr id="25" name="Group 24">
            <a:extLst>
              <a:ext uri="{FF2B5EF4-FFF2-40B4-BE49-F238E27FC236}">
                <a16:creationId xmlns:a16="http://schemas.microsoft.com/office/drawing/2014/main" id="{09DA5303-A1AF-4830-806C-51FCD96188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897348" y="5285"/>
            <a:ext cx="7294653" cy="6858000"/>
            <a:chOff x="4897348" y="-5799"/>
            <a:chExt cx="7294653" cy="6858000"/>
          </a:xfrm>
        </p:grpSpPr>
        <p:sp>
          <p:nvSpPr>
            <p:cNvPr id="26" name="Freeform: Shape 25">
              <a:extLst>
                <a:ext uri="{FF2B5EF4-FFF2-40B4-BE49-F238E27FC236}">
                  <a16:creationId xmlns:a16="http://schemas.microsoft.com/office/drawing/2014/main" id="{4FAAA8C8-4EB7-45F1-BF24-3EF0F4DC44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97348" y="-5798"/>
              <a:ext cx="7294652" cy="6857999"/>
            </a:xfrm>
            <a:custGeom>
              <a:avLst/>
              <a:gdLst>
                <a:gd name="connsiteX0" fmla="*/ 7294652 w 7294652"/>
                <a:gd name="connsiteY0" fmla="*/ 6063030 h 6857999"/>
                <a:gd name="connsiteX1" fmla="*/ 7294652 w 7294652"/>
                <a:gd name="connsiteY1" fmla="*/ 6857999 h 6857999"/>
                <a:gd name="connsiteX2" fmla="*/ 6248575 w 7294652"/>
                <a:gd name="connsiteY2" fmla="*/ 6857999 h 6857999"/>
                <a:gd name="connsiteX3" fmla="*/ 6477898 w 7294652"/>
                <a:gd name="connsiteY3" fmla="*/ 6700973 h 6857999"/>
                <a:gd name="connsiteX4" fmla="*/ 6647884 w 7294652"/>
                <a:gd name="connsiteY4" fmla="*/ 6572752 h 6857999"/>
                <a:gd name="connsiteX5" fmla="*/ 6817698 w 7294652"/>
                <a:gd name="connsiteY5" fmla="*/ 6440235 h 6857999"/>
                <a:gd name="connsiteX6" fmla="*/ 7161451 w 7294652"/>
                <a:gd name="connsiteY6" fmla="*/ 6165232 h 6857999"/>
                <a:gd name="connsiteX7" fmla="*/ 1673436 w 7294652"/>
                <a:gd name="connsiteY7" fmla="*/ 0 h 6857999"/>
                <a:gd name="connsiteX8" fmla="*/ 2394951 w 7294652"/>
                <a:gd name="connsiteY8" fmla="*/ 0 h 6857999"/>
                <a:gd name="connsiteX9" fmla="*/ 2244659 w 7294652"/>
                <a:gd name="connsiteY9" fmla="*/ 100763 h 6857999"/>
                <a:gd name="connsiteX10" fmla="*/ 1743903 w 7294652"/>
                <a:gd name="connsiteY10" fmla="*/ 498975 h 6857999"/>
                <a:gd name="connsiteX11" fmla="*/ 1163821 w 7294652"/>
                <a:gd name="connsiteY11" fmla="*/ 1121514 h 6857999"/>
                <a:gd name="connsiteX12" fmla="*/ 704911 w 7294652"/>
                <a:gd name="connsiteY12" fmla="*/ 1837036 h 6857999"/>
                <a:gd name="connsiteX13" fmla="*/ 393472 w 7294652"/>
                <a:gd name="connsiteY13" fmla="*/ 2627669 h 6857999"/>
                <a:gd name="connsiteX14" fmla="*/ 280032 w 7294652"/>
                <a:gd name="connsiteY14" fmla="*/ 3472097 h 6857999"/>
                <a:gd name="connsiteX15" fmla="*/ 327813 w 7294652"/>
                <a:gd name="connsiteY15" fmla="*/ 3884602 h 6857999"/>
                <a:gd name="connsiteX16" fmla="*/ 469096 w 7294652"/>
                <a:gd name="connsiteY16" fmla="*/ 4270809 h 6857999"/>
                <a:gd name="connsiteX17" fmla="*/ 567581 w 7294652"/>
                <a:gd name="connsiteY17" fmla="*/ 4452482 h 6857999"/>
                <a:gd name="connsiteX18" fmla="*/ 680677 w 7294652"/>
                <a:gd name="connsiteY18" fmla="*/ 4628484 h 6857999"/>
                <a:gd name="connsiteX19" fmla="*/ 941928 w 7294652"/>
                <a:gd name="connsiteY19" fmla="*/ 4968628 h 6857999"/>
                <a:gd name="connsiteX20" fmla="*/ 1224665 w 7294652"/>
                <a:gd name="connsiteY20" fmla="*/ 5311349 h 6857999"/>
                <a:gd name="connsiteX21" fmla="*/ 1365259 w 7294652"/>
                <a:gd name="connsiteY21" fmla="*/ 5490273 h 6857999"/>
                <a:gd name="connsiteX22" fmla="*/ 1432808 w 7294652"/>
                <a:gd name="connsiteY22" fmla="*/ 5577931 h 6857999"/>
                <a:gd name="connsiteX23" fmla="*/ 1498980 w 7294652"/>
                <a:gd name="connsiteY23" fmla="*/ 5662148 h 6857999"/>
                <a:gd name="connsiteX24" fmla="*/ 2067548 w 7294652"/>
                <a:gd name="connsiteY24" fmla="*/ 6283312 h 6857999"/>
                <a:gd name="connsiteX25" fmla="*/ 2369879 w 7294652"/>
                <a:gd name="connsiteY25" fmla="*/ 6562782 h 6857999"/>
                <a:gd name="connsiteX26" fmla="*/ 2686645 w 7294652"/>
                <a:gd name="connsiteY26" fmla="*/ 6820598 h 6857999"/>
                <a:gd name="connsiteX27" fmla="*/ 2738907 w 7294652"/>
                <a:gd name="connsiteY27" fmla="*/ 6857999 h 6857999"/>
                <a:gd name="connsiteX28" fmla="*/ 1731787 w 7294652"/>
                <a:gd name="connsiteY28" fmla="*/ 6857999 h 6857999"/>
                <a:gd name="connsiteX29" fmla="*/ 1607949 w 7294652"/>
                <a:gd name="connsiteY29" fmla="*/ 6732770 h 6857999"/>
                <a:gd name="connsiteX30" fmla="*/ 1309057 w 7294652"/>
                <a:gd name="connsiteY30" fmla="*/ 6370109 h 6857999"/>
                <a:gd name="connsiteX31" fmla="*/ 1048147 w 7294652"/>
                <a:gd name="connsiteY31" fmla="*/ 5986138 h 6857999"/>
                <a:gd name="connsiteX32" fmla="*/ 987131 w 7294652"/>
                <a:gd name="connsiteY32" fmla="*/ 5888512 h 6857999"/>
                <a:gd name="connsiteX33" fmla="*/ 928866 w 7294652"/>
                <a:gd name="connsiteY33" fmla="*/ 5793463 h 6857999"/>
                <a:gd name="connsiteX34" fmla="*/ 813708 w 7294652"/>
                <a:gd name="connsiteY34" fmla="*/ 5609556 h 6857999"/>
                <a:gd name="connsiteX35" fmla="*/ 574972 w 7294652"/>
                <a:gd name="connsiteY35" fmla="*/ 5231598 h 6857999"/>
                <a:gd name="connsiteX36" fmla="*/ 342424 w 7294652"/>
                <a:gd name="connsiteY36" fmla="*/ 4834048 h 6857999"/>
                <a:gd name="connsiteX37" fmla="*/ 237579 w 7294652"/>
                <a:gd name="connsiteY37" fmla="*/ 4623500 h 6857999"/>
                <a:gd name="connsiteX38" fmla="*/ 148373 w 7294652"/>
                <a:gd name="connsiteY38" fmla="*/ 4404356 h 6857999"/>
                <a:gd name="connsiteX39" fmla="*/ 79623 w 7294652"/>
                <a:gd name="connsiteY39" fmla="*/ 4175762 h 6857999"/>
                <a:gd name="connsiteX40" fmla="*/ 54185 w 7294652"/>
                <a:gd name="connsiteY40" fmla="*/ 4059229 h 6857999"/>
                <a:gd name="connsiteX41" fmla="*/ 43013 w 7294652"/>
                <a:gd name="connsiteY41" fmla="*/ 4000790 h 6857999"/>
                <a:gd name="connsiteX42" fmla="*/ 33734 w 7294652"/>
                <a:gd name="connsiteY42" fmla="*/ 3942180 h 6857999"/>
                <a:gd name="connsiteX43" fmla="*/ 45 w 7294652"/>
                <a:gd name="connsiteY43" fmla="*/ 3472097 h 6857999"/>
                <a:gd name="connsiteX44" fmla="*/ 95436 w 7294652"/>
                <a:gd name="connsiteY44" fmla="*/ 2557372 h 6857999"/>
                <a:gd name="connsiteX45" fmla="*/ 382126 w 7294652"/>
                <a:gd name="connsiteY45" fmla="*/ 1680799 h 6857999"/>
                <a:gd name="connsiteX46" fmla="*/ 1457043 w 7294652"/>
                <a:gd name="connsiteY46" fmla="*/ 192176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7294652" h="6857999">
                  <a:moveTo>
                    <a:pt x="7294652" y="6063030"/>
                  </a:moveTo>
                  <a:lnTo>
                    <a:pt x="7294652" y="6857999"/>
                  </a:lnTo>
                  <a:lnTo>
                    <a:pt x="6248575" y="6857999"/>
                  </a:lnTo>
                  <a:lnTo>
                    <a:pt x="6477898" y="6700973"/>
                  </a:lnTo>
                  <a:cubicBezTo>
                    <a:pt x="6534790" y="6659378"/>
                    <a:pt x="6591336" y="6616237"/>
                    <a:pt x="6647884" y="6572752"/>
                  </a:cubicBezTo>
                  <a:cubicBezTo>
                    <a:pt x="6704432" y="6529268"/>
                    <a:pt x="6761151" y="6485095"/>
                    <a:pt x="6817698" y="6440235"/>
                  </a:cubicBezTo>
                  <a:lnTo>
                    <a:pt x="7161451" y="6165232"/>
                  </a:lnTo>
                  <a:close/>
                  <a:moveTo>
                    <a:pt x="1673436" y="0"/>
                  </a:moveTo>
                  <a:lnTo>
                    <a:pt x="2394951" y="0"/>
                  </a:lnTo>
                  <a:lnTo>
                    <a:pt x="2244659" y="100763"/>
                  </a:lnTo>
                  <a:cubicBezTo>
                    <a:pt x="2071051" y="224086"/>
                    <a:pt x="1903860" y="356975"/>
                    <a:pt x="1743903" y="498975"/>
                  </a:cubicBezTo>
                  <a:cubicBezTo>
                    <a:pt x="1533218" y="689638"/>
                    <a:pt x="1339146" y="897902"/>
                    <a:pt x="1163821" y="1121514"/>
                  </a:cubicBezTo>
                  <a:cubicBezTo>
                    <a:pt x="988284" y="1344764"/>
                    <a:pt x="834608" y="1584376"/>
                    <a:pt x="704911" y="1837036"/>
                  </a:cubicBezTo>
                  <a:cubicBezTo>
                    <a:pt x="573950" y="2089059"/>
                    <a:pt x="469577" y="2354041"/>
                    <a:pt x="393472" y="2627669"/>
                  </a:cubicBezTo>
                  <a:cubicBezTo>
                    <a:pt x="318269" y="2902842"/>
                    <a:pt x="280119" y="3186833"/>
                    <a:pt x="280032" y="3472097"/>
                  </a:cubicBezTo>
                  <a:cubicBezTo>
                    <a:pt x="280349" y="3610956"/>
                    <a:pt x="296380" y="3749334"/>
                    <a:pt x="327813" y="3884602"/>
                  </a:cubicBezTo>
                  <a:cubicBezTo>
                    <a:pt x="360878" y="4018046"/>
                    <a:pt x="408244" y="4147540"/>
                    <a:pt x="469096" y="4270809"/>
                  </a:cubicBezTo>
                  <a:cubicBezTo>
                    <a:pt x="499175" y="4332511"/>
                    <a:pt x="532347" y="4393012"/>
                    <a:pt x="567581" y="4452482"/>
                  </a:cubicBezTo>
                  <a:cubicBezTo>
                    <a:pt x="602815" y="4511953"/>
                    <a:pt x="641144" y="4570562"/>
                    <a:pt x="680677" y="4628484"/>
                  </a:cubicBezTo>
                  <a:cubicBezTo>
                    <a:pt x="760771" y="4743985"/>
                    <a:pt x="849802" y="4856048"/>
                    <a:pt x="941928" y="4968628"/>
                  </a:cubicBezTo>
                  <a:cubicBezTo>
                    <a:pt x="1034055" y="5081206"/>
                    <a:pt x="1130994" y="5193958"/>
                    <a:pt x="1224665" y="5311349"/>
                  </a:cubicBezTo>
                  <a:cubicBezTo>
                    <a:pt x="1271987" y="5369787"/>
                    <a:pt x="1318853" y="5429429"/>
                    <a:pt x="1365259" y="5490273"/>
                  </a:cubicBezTo>
                  <a:lnTo>
                    <a:pt x="1432808" y="5577931"/>
                  </a:lnTo>
                  <a:cubicBezTo>
                    <a:pt x="1454979" y="5605947"/>
                    <a:pt x="1476121" y="5634821"/>
                    <a:pt x="1498980" y="5662148"/>
                  </a:cubicBezTo>
                  <a:cubicBezTo>
                    <a:pt x="1676323" y="5880038"/>
                    <a:pt x="1866158" y="6087441"/>
                    <a:pt x="2067548" y="6283312"/>
                  </a:cubicBezTo>
                  <a:cubicBezTo>
                    <a:pt x="2166203" y="6379907"/>
                    <a:pt x="2266974" y="6473064"/>
                    <a:pt x="2369879" y="6562782"/>
                  </a:cubicBezTo>
                  <a:cubicBezTo>
                    <a:pt x="2473005" y="6652331"/>
                    <a:pt x="2577677" y="6738957"/>
                    <a:pt x="2686645" y="6820598"/>
                  </a:cubicBezTo>
                  <a:lnTo>
                    <a:pt x="2738907" y="6857999"/>
                  </a:lnTo>
                  <a:lnTo>
                    <a:pt x="1731787" y="6857999"/>
                  </a:lnTo>
                  <a:lnTo>
                    <a:pt x="1607949" y="6732770"/>
                  </a:lnTo>
                  <a:cubicBezTo>
                    <a:pt x="1501232" y="6617903"/>
                    <a:pt x="1401421" y="6496799"/>
                    <a:pt x="1309057" y="6370109"/>
                  </a:cubicBezTo>
                  <a:cubicBezTo>
                    <a:pt x="1217103" y="6244469"/>
                    <a:pt x="1129618" y="6116590"/>
                    <a:pt x="1048147" y="5986138"/>
                  </a:cubicBezTo>
                  <a:cubicBezTo>
                    <a:pt x="1027179" y="5953825"/>
                    <a:pt x="1007414" y="5920996"/>
                    <a:pt x="987131" y="5888512"/>
                  </a:cubicBezTo>
                  <a:lnTo>
                    <a:pt x="928866" y="5793463"/>
                  </a:lnTo>
                  <a:cubicBezTo>
                    <a:pt x="891568" y="5732276"/>
                    <a:pt x="852725" y="5671260"/>
                    <a:pt x="813708" y="5609556"/>
                  </a:cubicBezTo>
                  <a:lnTo>
                    <a:pt x="574972" y="5231598"/>
                  </a:lnTo>
                  <a:cubicBezTo>
                    <a:pt x="495221" y="5103551"/>
                    <a:pt x="416158" y="4971549"/>
                    <a:pt x="342424" y="4834048"/>
                  </a:cubicBezTo>
                  <a:cubicBezTo>
                    <a:pt x="305641" y="4765298"/>
                    <a:pt x="270236" y="4695343"/>
                    <a:pt x="237579" y="4623500"/>
                  </a:cubicBezTo>
                  <a:cubicBezTo>
                    <a:pt x="204922" y="4551655"/>
                    <a:pt x="175187" y="4478607"/>
                    <a:pt x="148373" y="4404356"/>
                  </a:cubicBezTo>
                  <a:cubicBezTo>
                    <a:pt x="121561" y="4330107"/>
                    <a:pt x="99046" y="4252934"/>
                    <a:pt x="79623" y="4175762"/>
                  </a:cubicBezTo>
                  <a:cubicBezTo>
                    <a:pt x="70514" y="4136916"/>
                    <a:pt x="61577" y="4098245"/>
                    <a:pt x="54185" y="4059229"/>
                  </a:cubicBezTo>
                  <a:lnTo>
                    <a:pt x="43013" y="4000790"/>
                  </a:lnTo>
                  <a:lnTo>
                    <a:pt x="33734" y="3942180"/>
                  </a:lnTo>
                  <a:cubicBezTo>
                    <a:pt x="10461" y="3786581"/>
                    <a:pt x="-801" y="3629416"/>
                    <a:pt x="45" y="3472097"/>
                  </a:cubicBezTo>
                  <a:cubicBezTo>
                    <a:pt x="863" y="3164748"/>
                    <a:pt x="32824" y="2858275"/>
                    <a:pt x="95436" y="2557372"/>
                  </a:cubicBezTo>
                  <a:cubicBezTo>
                    <a:pt x="157549" y="2255281"/>
                    <a:pt x="253728" y="1961216"/>
                    <a:pt x="382126" y="1680799"/>
                  </a:cubicBezTo>
                  <a:cubicBezTo>
                    <a:pt x="639940" y="1120482"/>
                    <a:pt x="1015492" y="619117"/>
                    <a:pt x="1457043" y="192176"/>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A77FC097-E4F2-4A45-82E8-3808FA553C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00650" y="-5799"/>
              <a:ext cx="7291350" cy="6858000"/>
            </a:xfrm>
            <a:custGeom>
              <a:avLst/>
              <a:gdLst>
                <a:gd name="connsiteX0" fmla="*/ 7291350 w 7291350"/>
                <a:gd name="connsiteY0" fmla="*/ 5718699 h 6858000"/>
                <a:gd name="connsiteX1" fmla="*/ 7291350 w 7291350"/>
                <a:gd name="connsiteY1" fmla="*/ 6806115 h 6858000"/>
                <a:gd name="connsiteX2" fmla="*/ 7224124 w 7291350"/>
                <a:gd name="connsiteY2" fmla="*/ 6858000 h 6858000"/>
                <a:gd name="connsiteX3" fmla="*/ 5607142 w 7291350"/>
                <a:gd name="connsiteY3" fmla="*/ 6858000 h 6858000"/>
                <a:gd name="connsiteX4" fmla="*/ 5736072 w 7291350"/>
                <a:gd name="connsiteY4" fmla="*/ 6801170 h 6858000"/>
                <a:gd name="connsiteX5" fmla="*/ 6949826 w 7291350"/>
                <a:gd name="connsiteY5" fmla="*/ 5983707 h 6858000"/>
                <a:gd name="connsiteX6" fmla="*/ 7220703 w 7291350"/>
                <a:gd name="connsiteY6" fmla="*/ 5773675 h 6858000"/>
                <a:gd name="connsiteX7" fmla="*/ 7218419 w 7291350"/>
                <a:gd name="connsiteY7" fmla="*/ 0 h 6858000"/>
                <a:gd name="connsiteX8" fmla="*/ 7291350 w 7291350"/>
                <a:gd name="connsiteY8" fmla="*/ 0 h 6858000"/>
                <a:gd name="connsiteX9" fmla="*/ 7291350 w 7291350"/>
                <a:gd name="connsiteY9" fmla="*/ 50138 h 6858000"/>
                <a:gd name="connsiteX10" fmla="*/ 1797607 w 7291350"/>
                <a:gd name="connsiteY10" fmla="*/ 0 h 6858000"/>
                <a:gd name="connsiteX11" fmla="*/ 3385676 w 7291350"/>
                <a:gd name="connsiteY11" fmla="*/ 0 h 6858000"/>
                <a:gd name="connsiteX12" fmla="*/ 3360567 w 7291350"/>
                <a:gd name="connsiteY12" fmla="*/ 11552 h 6858000"/>
                <a:gd name="connsiteX13" fmla="*/ 2267395 w 7291350"/>
                <a:gd name="connsiteY13" fmla="*/ 725831 h 6858000"/>
                <a:gd name="connsiteX14" fmla="*/ 1234074 w 7291350"/>
                <a:gd name="connsiteY14" fmla="*/ 2007171 h 6858000"/>
                <a:gd name="connsiteX15" fmla="*/ 859383 w 7291350"/>
                <a:gd name="connsiteY15" fmla="*/ 3498372 h 6858000"/>
                <a:gd name="connsiteX16" fmla="*/ 1479513 w 7291350"/>
                <a:gd name="connsiteY16" fmla="*/ 4883182 h 6858000"/>
                <a:gd name="connsiteX17" fmla="*/ 1791985 w 7291350"/>
                <a:gd name="connsiteY17" fmla="*/ 5322671 h 6858000"/>
                <a:gd name="connsiteX18" fmla="*/ 3397295 w 7291350"/>
                <a:gd name="connsiteY18" fmla="*/ 6784567 h 6858000"/>
                <a:gd name="connsiteX19" fmla="*/ 3590446 w 7291350"/>
                <a:gd name="connsiteY19" fmla="*/ 6858000 h 6858000"/>
                <a:gd name="connsiteX20" fmla="*/ 1970757 w 7291350"/>
                <a:gd name="connsiteY20" fmla="*/ 6858000 h 6858000"/>
                <a:gd name="connsiteX21" fmla="*/ 1735872 w 7291350"/>
                <a:gd name="connsiteY21" fmla="*/ 6627685 h 6858000"/>
                <a:gd name="connsiteX22" fmla="*/ 1080932 w 7291350"/>
                <a:gd name="connsiteY22" fmla="*/ 5805127 h 6858000"/>
                <a:gd name="connsiteX23" fmla="*/ 0 w 7291350"/>
                <a:gd name="connsiteY23" fmla="*/ 3498372 h 6858000"/>
                <a:gd name="connsiteX24" fmla="*/ 1708174 w 7291350"/>
                <a:gd name="connsiteY24" fmla="*/ 7330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291350" h="6858000">
                  <a:moveTo>
                    <a:pt x="7291350" y="5718699"/>
                  </a:moveTo>
                  <a:lnTo>
                    <a:pt x="7291350" y="6806115"/>
                  </a:lnTo>
                  <a:lnTo>
                    <a:pt x="7224124" y="6858000"/>
                  </a:lnTo>
                  <a:lnTo>
                    <a:pt x="5607142" y="6858000"/>
                  </a:lnTo>
                  <a:lnTo>
                    <a:pt x="5736072" y="6801170"/>
                  </a:lnTo>
                  <a:cubicBezTo>
                    <a:pt x="6122313" y="6616106"/>
                    <a:pt x="6503069" y="6332805"/>
                    <a:pt x="6949826" y="5983707"/>
                  </a:cubicBezTo>
                  <a:cubicBezTo>
                    <a:pt x="7041094" y="5912378"/>
                    <a:pt x="7132358" y="5842426"/>
                    <a:pt x="7220703" y="5773675"/>
                  </a:cubicBezTo>
                  <a:close/>
                  <a:moveTo>
                    <a:pt x="7218419" y="0"/>
                  </a:moveTo>
                  <a:lnTo>
                    <a:pt x="7291350" y="0"/>
                  </a:lnTo>
                  <a:lnTo>
                    <a:pt x="7291350" y="50138"/>
                  </a:lnTo>
                  <a:close/>
                  <a:moveTo>
                    <a:pt x="1797607" y="0"/>
                  </a:moveTo>
                  <a:lnTo>
                    <a:pt x="3385676" y="0"/>
                  </a:lnTo>
                  <a:lnTo>
                    <a:pt x="3360567" y="11552"/>
                  </a:lnTo>
                  <a:cubicBezTo>
                    <a:pt x="2968013" y="202286"/>
                    <a:pt x="2600620" y="442170"/>
                    <a:pt x="2267395" y="725831"/>
                  </a:cubicBezTo>
                  <a:cubicBezTo>
                    <a:pt x="1824986" y="1104820"/>
                    <a:pt x="1477279" y="1536057"/>
                    <a:pt x="1234074" y="2007171"/>
                  </a:cubicBezTo>
                  <a:cubicBezTo>
                    <a:pt x="985368" y="2488770"/>
                    <a:pt x="859383" y="2990476"/>
                    <a:pt x="859383" y="3498372"/>
                  </a:cubicBezTo>
                  <a:cubicBezTo>
                    <a:pt x="859383" y="4010222"/>
                    <a:pt x="1060651" y="4308942"/>
                    <a:pt x="1479513" y="4883182"/>
                  </a:cubicBezTo>
                  <a:cubicBezTo>
                    <a:pt x="1580577" y="5021714"/>
                    <a:pt x="1685078" y="5164888"/>
                    <a:pt x="1791985" y="5322671"/>
                  </a:cubicBezTo>
                  <a:cubicBezTo>
                    <a:pt x="2283419" y="6046950"/>
                    <a:pt x="2796809" y="6521439"/>
                    <a:pt x="3397295" y="6784567"/>
                  </a:cubicBezTo>
                  <a:lnTo>
                    <a:pt x="3590446" y="6858000"/>
                  </a:lnTo>
                  <a:lnTo>
                    <a:pt x="1970757" y="6858000"/>
                  </a:lnTo>
                  <a:lnTo>
                    <a:pt x="1735872" y="6627685"/>
                  </a:lnTo>
                  <a:cubicBezTo>
                    <a:pt x="1502484" y="6382823"/>
                    <a:pt x="1285774" y="6107254"/>
                    <a:pt x="1080932" y="5805127"/>
                  </a:cubicBezTo>
                  <a:cubicBezTo>
                    <a:pt x="556365" y="5032027"/>
                    <a:pt x="0" y="4501616"/>
                    <a:pt x="0" y="3498372"/>
                  </a:cubicBezTo>
                  <a:cubicBezTo>
                    <a:pt x="0" y="2160829"/>
                    <a:pt x="685186" y="949872"/>
                    <a:pt x="1708174" y="7330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D0DF88B0-FA8A-47F5-8EAC-1880B1A51B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22894" y="-5799"/>
              <a:ext cx="7269107" cy="6858000"/>
            </a:xfrm>
            <a:custGeom>
              <a:avLst/>
              <a:gdLst>
                <a:gd name="connsiteX0" fmla="*/ 7269107 w 7269107"/>
                <a:gd name="connsiteY0" fmla="*/ 5518449 h 6858000"/>
                <a:gd name="connsiteX1" fmla="*/ 7269107 w 7269107"/>
                <a:gd name="connsiteY1" fmla="*/ 6823281 h 6858000"/>
                <a:gd name="connsiteX2" fmla="*/ 7224122 w 7269107"/>
                <a:gd name="connsiteY2" fmla="*/ 6858000 h 6858000"/>
                <a:gd name="connsiteX3" fmla="*/ 4927054 w 7269107"/>
                <a:gd name="connsiteY3" fmla="*/ 6858000 h 6858000"/>
                <a:gd name="connsiteX4" fmla="*/ 4982167 w 7269107"/>
                <a:gd name="connsiteY4" fmla="*/ 6852876 h 6858000"/>
                <a:gd name="connsiteX5" fmla="*/ 5743768 w 7269107"/>
                <a:gd name="connsiteY5" fmla="*/ 6606245 h 6858000"/>
                <a:gd name="connsiteX6" fmla="*/ 6843778 w 7269107"/>
                <a:gd name="connsiteY6" fmla="*/ 5848440 h 6858000"/>
                <a:gd name="connsiteX7" fmla="*/ 7115515 w 7269107"/>
                <a:gd name="connsiteY7" fmla="*/ 5637891 h 6858000"/>
                <a:gd name="connsiteX8" fmla="*/ 6870111 w 7269107"/>
                <a:gd name="connsiteY8" fmla="*/ 0 h 6858000"/>
                <a:gd name="connsiteX9" fmla="*/ 7269107 w 7269107"/>
                <a:gd name="connsiteY9" fmla="*/ 0 h 6858000"/>
                <a:gd name="connsiteX10" fmla="*/ 7269107 w 7269107"/>
                <a:gd name="connsiteY10" fmla="*/ 243137 h 6858000"/>
                <a:gd name="connsiteX11" fmla="*/ 7089989 w 7269107"/>
                <a:gd name="connsiteY11" fmla="*/ 119955 h 6858000"/>
                <a:gd name="connsiteX12" fmla="*/ 6952948 w 7269107"/>
                <a:gd name="connsiteY12" fmla="*/ 41521 h 6858000"/>
                <a:gd name="connsiteX13" fmla="*/ 1797606 w 7269107"/>
                <a:gd name="connsiteY13" fmla="*/ 0 h 6858000"/>
                <a:gd name="connsiteX14" fmla="*/ 3815328 w 7269107"/>
                <a:gd name="connsiteY14" fmla="*/ 0 h 6858000"/>
                <a:gd name="connsiteX15" fmla="*/ 3627371 w 7269107"/>
                <a:gd name="connsiteY15" fmla="*/ 77142 h 6858000"/>
                <a:gd name="connsiteX16" fmla="*/ 2379115 w 7269107"/>
                <a:gd name="connsiteY16" fmla="*/ 856285 h 6858000"/>
                <a:gd name="connsiteX17" fmla="*/ 1386699 w 7269107"/>
                <a:gd name="connsiteY17" fmla="*/ 2086062 h 6858000"/>
                <a:gd name="connsiteX18" fmla="*/ 1031258 w 7269107"/>
                <a:gd name="connsiteY18" fmla="*/ 3498372 h 6858000"/>
                <a:gd name="connsiteX19" fmla="*/ 1618904 w 7269107"/>
                <a:gd name="connsiteY19" fmla="*/ 4781604 h 6858000"/>
                <a:gd name="connsiteX20" fmla="*/ 1934812 w 7269107"/>
                <a:gd name="connsiteY20" fmla="*/ 5225904 h 6858000"/>
                <a:gd name="connsiteX21" fmla="*/ 3140010 w 7269107"/>
                <a:gd name="connsiteY21" fmla="*/ 6456196 h 6858000"/>
                <a:gd name="connsiteX22" fmla="*/ 4281662 w 7269107"/>
                <a:gd name="connsiteY22" fmla="*/ 6843305 h 6858000"/>
                <a:gd name="connsiteX23" fmla="*/ 4449058 w 7269107"/>
                <a:gd name="connsiteY23" fmla="*/ 6858000 h 6858000"/>
                <a:gd name="connsiteX24" fmla="*/ 1970756 w 7269107"/>
                <a:gd name="connsiteY24" fmla="*/ 6858000 h 6858000"/>
                <a:gd name="connsiteX25" fmla="*/ 1735871 w 7269107"/>
                <a:gd name="connsiteY25" fmla="*/ 6627685 h 6858000"/>
                <a:gd name="connsiteX26" fmla="*/ 1080930 w 7269107"/>
                <a:gd name="connsiteY26" fmla="*/ 5805127 h 6858000"/>
                <a:gd name="connsiteX27" fmla="*/ 0 w 7269107"/>
                <a:gd name="connsiteY27" fmla="*/ 3498372 h 6858000"/>
                <a:gd name="connsiteX28" fmla="*/ 1708172 w 7269107"/>
                <a:gd name="connsiteY28" fmla="*/ 7330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269107" h="6858000">
                  <a:moveTo>
                    <a:pt x="7269107" y="5518449"/>
                  </a:moveTo>
                  <a:lnTo>
                    <a:pt x="7269107" y="6823281"/>
                  </a:lnTo>
                  <a:lnTo>
                    <a:pt x="7224122" y="6858000"/>
                  </a:lnTo>
                  <a:lnTo>
                    <a:pt x="4927054" y="6858000"/>
                  </a:lnTo>
                  <a:lnTo>
                    <a:pt x="4982167" y="6852876"/>
                  </a:lnTo>
                  <a:cubicBezTo>
                    <a:pt x="5236517" y="6821036"/>
                    <a:pt x="5483373" y="6740566"/>
                    <a:pt x="5743768" y="6606245"/>
                  </a:cubicBezTo>
                  <a:cubicBezTo>
                    <a:pt x="6099551" y="6422337"/>
                    <a:pt x="6452586" y="6154209"/>
                    <a:pt x="6843778" y="5848440"/>
                  </a:cubicBezTo>
                  <a:cubicBezTo>
                    <a:pt x="6935559" y="5776768"/>
                    <a:pt x="7026997" y="5706642"/>
                    <a:pt x="7115515" y="5637891"/>
                  </a:cubicBezTo>
                  <a:close/>
                  <a:moveTo>
                    <a:pt x="6870111" y="0"/>
                  </a:moveTo>
                  <a:lnTo>
                    <a:pt x="7269107" y="0"/>
                  </a:lnTo>
                  <a:lnTo>
                    <a:pt x="7269107" y="243137"/>
                  </a:lnTo>
                  <a:lnTo>
                    <a:pt x="7089989" y="119955"/>
                  </a:lnTo>
                  <a:cubicBezTo>
                    <a:pt x="7045081" y="92581"/>
                    <a:pt x="6999384" y="66425"/>
                    <a:pt x="6952948" y="41521"/>
                  </a:cubicBezTo>
                  <a:close/>
                  <a:moveTo>
                    <a:pt x="1797606" y="0"/>
                  </a:moveTo>
                  <a:lnTo>
                    <a:pt x="3815328" y="0"/>
                  </a:lnTo>
                  <a:lnTo>
                    <a:pt x="3627371" y="77142"/>
                  </a:lnTo>
                  <a:cubicBezTo>
                    <a:pt x="3175548" y="273822"/>
                    <a:pt x="2754868" y="536281"/>
                    <a:pt x="2379115" y="856285"/>
                  </a:cubicBezTo>
                  <a:cubicBezTo>
                    <a:pt x="1959736" y="1215679"/>
                    <a:pt x="1616497" y="1640901"/>
                    <a:pt x="1386699" y="2086062"/>
                  </a:cubicBezTo>
                  <a:cubicBezTo>
                    <a:pt x="1151572" y="2543083"/>
                    <a:pt x="1031258" y="3018150"/>
                    <a:pt x="1031258" y="3498372"/>
                  </a:cubicBezTo>
                  <a:cubicBezTo>
                    <a:pt x="1031258" y="3957455"/>
                    <a:pt x="1211213" y="4223692"/>
                    <a:pt x="1618904" y="4781604"/>
                  </a:cubicBezTo>
                  <a:cubicBezTo>
                    <a:pt x="1720826" y="4921339"/>
                    <a:pt x="1826186" y="5065887"/>
                    <a:pt x="1934812" y="5225904"/>
                  </a:cubicBezTo>
                  <a:cubicBezTo>
                    <a:pt x="2318957" y="5792064"/>
                    <a:pt x="2713069" y="6194600"/>
                    <a:pt x="3140010" y="6456196"/>
                  </a:cubicBezTo>
                  <a:cubicBezTo>
                    <a:pt x="3479423" y="6664512"/>
                    <a:pt x="3855769" y="6792387"/>
                    <a:pt x="4281662" y="6843305"/>
                  </a:cubicBezTo>
                  <a:lnTo>
                    <a:pt x="4449058" y="6858000"/>
                  </a:lnTo>
                  <a:lnTo>
                    <a:pt x="1970756" y="6858000"/>
                  </a:lnTo>
                  <a:lnTo>
                    <a:pt x="1735871" y="6627685"/>
                  </a:lnTo>
                  <a:cubicBezTo>
                    <a:pt x="1502482" y="6382823"/>
                    <a:pt x="1285773" y="6107254"/>
                    <a:pt x="1080930" y="5805127"/>
                  </a:cubicBezTo>
                  <a:cubicBezTo>
                    <a:pt x="556364" y="5032027"/>
                    <a:pt x="0" y="4501616"/>
                    <a:pt x="0" y="3498372"/>
                  </a:cubicBezTo>
                  <a:cubicBezTo>
                    <a:pt x="0" y="2160829"/>
                    <a:pt x="685185" y="949872"/>
                    <a:pt x="1708172" y="73302"/>
                  </a:cubicBezTo>
                  <a:close/>
                </a:path>
              </a:pathLst>
            </a:custGeom>
            <a:gradFill>
              <a:gsLst>
                <a:gs pos="2000">
                  <a:schemeClr val="bg1">
                    <a:alpha val="10000"/>
                  </a:schemeClr>
                </a:gs>
                <a:gs pos="5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Content Placeholder 2">
            <a:extLst>
              <a:ext uri="{FF2B5EF4-FFF2-40B4-BE49-F238E27FC236}">
                <a16:creationId xmlns:a16="http://schemas.microsoft.com/office/drawing/2014/main" id="{7F8B95EA-94DE-CA06-518D-E63D93D77F90}"/>
              </a:ext>
            </a:extLst>
          </p:cNvPr>
          <p:cNvSpPr>
            <a:spLocks noGrp="1"/>
          </p:cNvSpPr>
          <p:nvPr>
            <p:ph idx="1"/>
          </p:nvPr>
        </p:nvSpPr>
        <p:spPr>
          <a:xfrm>
            <a:off x="6632812" y="1032987"/>
            <a:ext cx="4919108" cy="4792027"/>
          </a:xfrm>
        </p:spPr>
        <p:txBody>
          <a:bodyPr anchor="ctr">
            <a:normAutofit/>
          </a:bodyPr>
          <a:lstStyle/>
          <a:p>
            <a:pPr marL="0" indent="0">
              <a:buNone/>
            </a:pPr>
            <a:r>
              <a:rPr lang="en-GB" sz="2000" i="1" dirty="0">
                <a:solidFill>
                  <a:schemeClr val="tx2"/>
                </a:solidFill>
              </a:rPr>
              <a:t>Arrival into Northern or Southern Ireland from your desired pickup location and luxury coach travel to your first attraction </a:t>
            </a:r>
          </a:p>
          <a:p>
            <a:pPr>
              <a:buFont typeface="Courier New" panose="02070309020205020404" pitchFamily="49" charset="0"/>
              <a:buChar char="o"/>
            </a:pPr>
            <a:r>
              <a:rPr lang="en-GB" sz="2000" dirty="0">
                <a:solidFill>
                  <a:schemeClr val="tx2"/>
                </a:solidFill>
              </a:rPr>
              <a:t>Seamus Heaney </a:t>
            </a:r>
            <a:r>
              <a:rPr lang="en-GB" sz="2000" dirty="0" err="1">
                <a:solidFill>
                  <a:schemeClr val="tx2"/>
                </a:solidFill>
              </a:rPr>
              <a:t>HomePlace</a:t>
            </a:r>
            <a:r>
              <a:rPr lang="en-GB" sz="2000" dirty="0">
                <a:solidFill>
                  <a:schemeClr val="tx2"/>
                </a:solidFill>
              </a:rPr>
              <a:t> </a:t>
            </a:r>
          </a:p>
          <a:p>
            <a:pPr>
              <a:buFont typeface="Courier New" panose="02070309020205020404" pitchFamily="49" charset="0"/>
              <a:buChar char="o"/>
            </a:pPr>
            <a:r>
              <a:rPr lang="en-GB" sz="2000" dirty="0">
                <a:solidFill>
                  <a:schemeClr val="tx2"/>
                </a:solidFill>
              </a:rPr>
              <a:t>Group Lunch and Traditional Irish Music session Taphouse Restaurant  </a:t>
            </a:r>
          </a:p>
          <a:p>
            <a:pPr>
              <a:buFont typeface="Courier New" panose="02070309020205020404" pitchFamily="49" charset="0"/>
              <a:buChar char="o"/>
            </a:pPr>
            <a:r>
              <a:rPr lang="en-GB" sz="2000" dirty="0">
                <a:solidFill>
                  <a:schemeClr val="tx2"/>
                </a:solidFill>
              </a:rPr>
              <a:t>Seamus Heaney </a:t>
            </a:r>
            <a:r>
              <a:rPr lang="en-GB" sz="2000" dirty="0" err="1">
                <a:solidFill>
                  <a:schemeClr val="tx2"/>
                </a:solidFill>
              </a:rPr>
              <a:t>Openground</a:t>
            </a:r>
            <a:r>
              <a:rPr lang="en-GB" sz="2000" dirty="0">
                <a:solidFill>
                  <a:schemeClr val="tx2"/>
                </a:solidFill>
              </a:rPr>
              <a:t> </a:t>
            </a:r>
          </a:p>
          <a:p>
            <a:pPr>
              <a:buFont typeface="Courier New" panose="02070309020205020404" pitchFamily="49" charset="0"/>
              <a:buChar char="o"/>
            </a:pPr>
            <a:r>
              <a:rPr lang="en-GB" sz="2000" dirty="0">
                <a:solidFill>
                  <a:schemeClr val="tx2"/>
                </a:solidFill>
              </a:rPr>
              <a:t>Glenavon House Hotel check in </a:t>
            </a:r>
          </a:p>
          <a:p>
            <a:pPr>
              <a:buFont typeface="Courier New" panose="02070309020205020404" pitchFamily="49" charset="0"/>
              <a:buChar char="o"/>
            </a:pPr>
            <a:r>
              <a:rPr lang="en-GB" sz="2000" dirty="0">
                <a:solidFill>
                  <a:schemeClr val="tx2"/>
                </a:solidFill>
              </a:rPr>
              <a:t>Group Dinner at </a:t>
            </a:r>
            <a:r>
              <a:rPr lang="en-GB" sz="2000" dirty="0" err="1">
                <a:solidFill>
                  <a:schemeClr val="tx2"/>
                </a:solidFill>
              </a:rPr>
              <a:t>Friels</a:t>
            </a:r>
            <a:r>
              <a:rPr lang="en-GB" sz="2000" dirty="0">
                <a:solidFill>
                  <a:schemeClr val="tx2"/>
                </a:solidFill>
              </a:rPr>
              <a:t> Bar &amp; Restaurant</a:t>
            </a:r>
          </a:p>
        </p:txBody>
      </p:sp>
      <p:pic>
        <p:nvPicPr>
          <p:cNvPr id="5" name="Picture 4" descr="A picture containing icon&#10;&#10;Description automatically generated">
            <a:extLst>
              <a:ext uri="{FF2B5EF4-FFF2-40B4-BE49-F238E27FC236}">
                <a16:creationId xmlns:a16="http://schemas.microsoft.com/office/drawing/2014/main" id="{2DBCDCA9-5F59-4CDA-42B9-4555FFA1CC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636" y="345906"/>
            <a:ext cx="4931791" cy="1142522"/>
          </a:xfrm>
          <a:prstGeom prst="rect">
            <a:avLst/>
          </a:prstGeom>
        </p:spPr>
      </p:pic>
    </p:spTree>
    <p:extLst>
      <p:ext uri="{BB962C8B-B14F-4D97-AF65-F5344CB8AC3E}">
        <p14:creationId xmlns:p14="http://schemas.microsoft.com/office/powerpoint/2010/main" val="3596926104"/>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1E020063-2385-44AC-BD67-258E1F0B9F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7E014A0B-5338-4077-AFE9-A90D04D449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FA21D68-0FAD-E808-CFAB-41806974F81A}"/>
              </a:ext>
            </a:extLst>
          </p:cNvPr>
          <p:cNvSpPr>
            <a:spLocks noGrp="1"/>
          </p:cNvSpPr>
          <p:nvPr>
            <p:ph type="title"/>
          </p:nvPr>
        </p:nvSpPr>
        <p:spPr>
          <a:xfrm>
            <a:off x="1179576" y="1261423"/>
            <a:ext cx="9829800" cy="1325880"/>
          </a:xfrm>
        </p:spPr>
        <p:txBody>
          <a:bodyPr anchor="b">
            <a:normAutofit/>
          </a:bodyPr>
          <a:lstStyle/>
          <a:p>
            <a:pPr algn="ctr"/>
            <a:r>
              <a:rPr lang="en-GB" sz="3600" dirty="0">
                <a:solidFill>
                  <a:schemeClr val="tx2"/>
                </a:solidFill>
              </a:rPr>
              <a:t>Seamus Heaney </a:t>
            </a:r>
            <a:r>
              <a:rPr lang="en-GB" sz="3600" dirty="0" err="1">
                <a:solidFill>
                  <a:schemeClr val="tx2"/>
                </a:solidFill>
              </a:rPr>
              <a:t>HomePlace</a:t>
            </a:r>
            <a:r>
              <a:rPr lang="en-GB" sz="3600" dirty="0">
                <a:solidFill>
                  <a:schemeClr val="tx2"/>
                </a:solidFill>
              </a:rPr>
              <a:t> </a:t>
            </a:r>
          </a:p>
        </p:txBody>
      </p:sp>
      <p:grpSp>
        <p:nvGrpSpPr>
          <p:cNvPr id="26" name="Group 25">
            <a:extLst>
              <a:ext uri="{FF2B5EF4-FFF2-40B4-BE49-F238E27FC236}">
                <a16:creationId xmlns:a16="http://schemas.microsoft.com/office/drawing/2014/main" id="{78127680-150F-4A90-9950-F6639257811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5" y="-1"/>
            <a:ext cx="3362070" cy="2522849"/>
            <a:chOff x="-305" y="-1"/>
            <a:chExt cx="3832880" cy="2876136"/>
          </a:xfrm>
        </p:grpSpPr>
        <p:sp>
          <p:nvSpPr>
            <p:cNvPr id="27" name="Freeform: Shape 26">
              <a:extLst>
                <a:ext uri="{FF2B5EF4-FFF2-40B4-BE49-F238E27FC236}">
                  <a16:creationId xmlns:a16="http://schemas.microsoft.com/office/drawing/2014/main" id="{5088F97A-8362-4967-B664-D748B846EC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30F9DEDE-4318-412A-81C5-C8C90F6897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Freeform: Shape 28">
              <a:extLst>
                <a:ext uri="{FF2B5EF4-FFF2-40B4-BE49-F238E27FC236}">
                  <a16:creationId xmlns:a16="http://schemas.microsoft.com/office/drawing/2014/main" id="{09E97DE9-7844-4707-8928-1CD88ADB72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Freeform: Shape 29">
              <a:extLst>
                <a:ext uri="{FF2B5EF4-FFF2-40B4-BE49-F238E27FC236}">
                  <a16:creationId xmlns:a16="http://schemas.microsoft.com/office/drawing/2014/main" id="{EC58954E-44A5-4A0D-97A9-8A2BB43D68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ontent Placeholder 2">
            <a:extLst>
              <a:ext uri="{FF2B5EF4-FFF2-40B4-BE49-F238E27FC236}">
                <a16:creationId xmlns:a16="http://schemas.microsoft.com/office/drawing/2014/main" id="{C3C6EFA1-649F-7E3E-1BF3-073D003E0F90}"/>
              </a:ext>
            </a:extLst>
          </p:cNvPr>
          <p:cNvSpPr>
            <a:spLocks noGrp="1"/>
          </p:cNvSpPr>
          <p:nvPr>
            <p:ph idx="1"/>
          </p:nvPr>
        </p:nvSpPr>
        <p:spPr>
          <a:xfrm>
            <a:off x="804672" y="2827419"/>
            <a:ext cx="5126896" cy="3227626"/>
          </a:xfrm>
        </p:spPr>
        <p:txBody>
          <a:bodyPr anchor="ctr">
            <a:normAutofit/>
          </a:bodyPr>
          <a:lstStyle/>
          <a:p>
            <a:r>
              <a:rPr lang="en-GB" sz="1800" b="1">
                <a:solidFill>
                  <a:schemeClr val="tx2"/>
                </a:solidFill>
              </a:rPr>
              <a:t>Semaus</a:t>
            </a:r>
            <a:r>
              <a:rPr lang="en-GB" sz="1800" b="1" dirty="0">
                <a:solidFill>
                  <a:schemeClr val="tx2"/>
                </a:solidFill>
              </a:rPr>
              <a:t> </a:t>
            </a:r>
            <a:r>
              <a:rPr lang="en-GB" sz="1800" b="1">
                <a:solidFill>
                  <a:schemeClr val="tx2"/>
                </a:solidFill>
              </a:rPr>
              <a:t>Henaey</a:t>
            </a:r>
            <a:r>
              <a:rPr lang="en-GB" sz="1800" b="1" dirty="0">
                <a:solidFill>
                  <a:schemeClr val="tx2"/>
                </a:solidFill>
              </a:rPr>
              <a:t> </a:t>
            </a:r>
            <a:r>
              <a:rPr lang="en-GB" sz="1800" dirty="0">
                <a:solidFill>
                  <a:schemeClr val="tx2"/>
                </a:solidFill>
              </a:rPr>
              <a:t>is recognised as one of the major poets of the 20</a:t>
            </a:r>
            <a:r>
              <a:rPr lang="en-GB" sz="1800" baseline="30000" dirty="0">
                <a:solidFill>
                  <a:schemeClr val="tx2"/>
                </a:solidFill>
              </a:rPr>
              <a:t>th</a:t>
            </a:r>
            <a:r>
              <a:rPr lang="en-GB" sz="1800" dirty="0">
                <a:solidFill>
                  <a:schemeClr val="tx2"/>
                </a:solidFill>
              </a:rPr>
              <a:t> century and a native of Northern Ireland. This Exhibition discovers how his </a:t>
            </a:r>
            <a:r>
              <a:rPr lang="en-GB" sz="1800">
                <a:solidFill>
                  <a:schemeClr val="tx2"/>
                </a:solidFill>
              </a:rPr>
              <a:t>HomePlace</a:t>
            </a:r>
            <a:r>
              <a:rPr lang="en-GB" sz="1800" dirty="0">
                <a:solidFill>
                  <a:schemeClr val="tx2"/>
                </a:solidFill>
              </a:rPr>
              <a:t> in </a:t>
            </a:r>
            <a:r>
              <a:rPr lang="en-GB" sz="1800">
                <a:solidFill>
                  <a:schemeClr val="tx2"/>
                </a:solidFill>
              </a:rPr>
              <a:t>Bellaghy</a:t>
            </a:r>
            <a:r>
              <a:rPr lang="en-GB" sz="1800" dirty="0">
                <a:solidFill>
                  <a:schemeClr val="tx2"/>
                </a:solidFill>
              </a:rPr>
              <a:t> shaped his life and was a great source of inspiration throughout his career. </a:t>
            </a:r>
            <a:r>
              <a:rPr lang="en-GB" sz="1800" b="1" dirty="0">
                <a:solidFill>
                  <a:schemeClr val="tx2"/>
                </a:solidFill>
              </a:rPr>
              <a:t>Seamus Heaney </a:t>
            </a:r>
            <a:r>
              <a:rPr lang="en-GB" sz="1800" b="1">
                <a:solidFill>
                  <a:schemeClr val="tx2"/>
                </a:solidFill>
              </a:rPr>
              <a:t>HomePlace</a:t>
            </a:r>
            <a:r>
              <a:rPr lang="en-GB" sz="1800" dirty="0">
                <a:solidFill>
                  <a:schemeClr val="tx2"/>
                </a:solidFill>
              </a:rPr>
              <a:t> takes you on an inspiring Journey through the life and work of one of Irelands greatest writers. Recent winners of Tourism NI’s most innovative large businesses. </a:t>
            </a:r>
          </a:p>
        </p:txBody>
      </p:sp>
      <p:grpSp>
        <p:nvGrpSpPr>
          <p:cNvPr id="32" name="Group 31">
            <a:extLst>
              <a:ext uri="{FF2B5EF4-FFF2-40B4-BE49-F238E27FC236}">
                <a16:creationId xmlns:a16="http://schemas.microsoft.com/office/drawing/2014/main" id="{466920E5-8640-4C24-A775-8647637094A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flipH="1">
            <a:off x="10185732" y="4852038"/>
            <a:ext cx="2151670" cy="1860256"/>
            <a:chOff x="-305" y="-4155"/>
            <a:chExt cx="2514948" cy="2174333"/>
          </a:xfrm>
        </p:grpSpPr>
        <p:sp>
          <p:nvSpPr>
            <p:cNvPr id="33" name="Freeform: Shape 32">
              <a:extLst>
                <a:ext uri="{FF2B5EF4-FFF2-40B4-BE49-F238E27FC236}">
                  <a16:creationId xmlns:a16="http://schemas.microsoft.com/office/drawing/2014/main" id="{2CBA3142-5A82-43CE-87A2-EB14B17A51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a16="http://schemas.microsoft.com/office/drawing/2014/main" id="{AEF5A1C7-9938-4A33-A5A4-2B05353B31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Shape 34">
              <a:extLst>
                <a:ext uri="{FF2B5EF4-FFF2-40B4-BE49-F238E27FC236}">
                  <a16:creationId xmlns:a16="http://schemas.microsoft.com/office/drawing/2014/main" id="{262A936D-E9F6-4A68-82C2-1D1CC77722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36" name="Freeform: Shape 35">
              <a:extLst>
                <a:ext uri="{FF2B5EF4-FFF2-40B4-BE49-F238E27FC236}">
                  <a16:creationId xmlns:a16="http://schemas.microsoft.com/office/drawing/2014/main" id="{C68A9229-BBBE-4934-9700-BA72A1BB03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5" name="Picture 4" descr="A picture containing icon&#10;&#10;Description automatically generated">
            <a:extLst>
              <a:ext uri="{FF2B5EF4-FFF2-40B4-BE49-F238E27FC236}">
                <a16:creationId xmlns:a16="http://schemas.microsoft.com/office/drawing/2014/main" id="{55D27140-FAB6-C1B0-F8A4-7CA7B089BA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29378" y="3870395"/>
            <a:ext cx="4954693" cy="1151966"/>
          </a:xfrm>
          <a:prstGeom prst="rect">
            <a:avLst/>
          </a:prstGeom>
        </p:spPr>
      </p:pic>
    </p:spTree>
    <p:extLst>
      <p:ext uri="{BB962C8B-B14F-4D97-AF65-F5344CB8AC3E}">
        <p14:creationId xmlns:p14="http://schemas.microsoft.com/office/powerpoint/2010/main" val="3200472342"/>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sky, outdoor, building, stone&#10;&#10;Description automatically generated">
            <a:extLst>
              <a:ext uri="{FF2B5EF4-FFF2-40B4-BE49-F238E27FC236}">
                <a16:creationId xmlns:a16="http://schemas.microsoft.com/office/drawing/2014/main" id="{7EB16448-8811-9A8A-DB34-DA2D6C43E7F6}"/>
              </a:ext>
            </a:extLst>
          </p:cNvPr>
          <p:cNvPicPr>
            <a:picLocks noChangeAspect="1"/>
          </p:cNvPicPr>
          <p:nvPr/>
        </p:nvPicPr>
        <p:blipFill rotWithShape="1">
          <a:blip r:embed="rId2">
            <a:extLst>
              <a:ext uri="{28A0092B-C50C-407E-A947-70E740481C1C}">
                <a14:useLocalDpi xmlns:a14="http://schemas.microsoft.com/office/drawing/2010/main" val="0"/>
              </a:ext>
            </a:extLst>
          </a:blip>
          <a:srcRect r="8762" b="-1"/>
          <a:stretch/>
        </p:blipFill>
        <p:spPr>
          <a:xfrm>
            <a:off x="20" y="10"/>
            <a:ext cx="9141724" cy="6863475"/>
          </a:xfrm>
          <a:custGeom>
            <a:avLst/>
            <a:gdLst/>
            <a:ahLst/>
            <a:cxnLst/>
            <a:rect l="l" t="t" r="r" b="b"/>
            <a:pathLst>
              <a:path w="9141744" h="6863485">
                <a:moveTo>
                  <a:pt x="0" y="0"/>
                </a:moveTo>
                <a:lnTo>
                  <a:pt x="5963051" y="0"/>
                </a:lnTo>
                <a:lnTo>
                  <a:pt x="9141744" y="6863485"/>
                </a:lnTo>
                <a:lnTo>
                  <a:pt x="0" y="6863485"/>
                </a:lnTo>
                <a:lnTo>
                  <a:pt x="0" y="0"/>
                </a:lnTo>
                <a:close/>
              </a:path>
            </a:pathLst>
          </a:custGeom>
        </p:spPr>
      </p:pic>
      <p:pic>
        <p:nvPicPr>
          <p:cNvPr id="11" name="Picture 10" descr="A picture containing text, indoor, shelf&#10;&#10;Description automatically generated">
            <a:extLst>
              <a:ext uri="{FF2B5EF4-FFF2-40B4-BE49-F238E27FC236}">
                <a16:creationId xmlns:a16="http://schemas.microsoft.com/office/drawing/2014/main" id="{9F2877B5-C348-5D90-C838-3BAB84E37C4E}"/>
              </a:ext>
            </a:extLst>
          </p:cNvPr>
          <p:cNvPicPr>
            <a:picLocks noChangeAspect="1"/>
          </p:cNvPicPr>
          <p:nvPr/>
        </p:nvPicPr>
        <p:blipFill rotWithShape="1">
          <a:blip r:embed="rId3">
            <a:extLst>
              <a:ext uri="{28A0092B-C50C-407E-A947-70E740481C1C}">
                <a14:useLocalDpi xmlns:a14="http://schemas.microsoft.com/office/drawing/2010/main" val="0"/>
              </a:ext>
            </a:extLst>
          </a:blip>
          <a:srcRect t="17039" b="32379"/>
          <a:stretch/>
        </p:blipFill>
        <p:spPr>
          <a:xfrm>
            <a:off x="5790353" y="10"/>
            <a:ext cx="6401647" cy="6852984"/>
          </a:xfrm>
          <a:custGeom>
            <a:avLst/>
            <a:gdLst/>
            <a:ahLst/>
            <a:cxnLst/>
            <a:rect l="l" t="t" r="r" b="b"/>
            <a:pathLst>
              <a:path w="6401647" h="6852994">
                <a:moveTo>
                  <a:pt x="354282" y="0"/>
                </a:moveTo>
                <a:lnTo>
                  <a:pt x="6401647" y="0"/>
                </a:lnTo>
                <a:lnTo>
                  <a:pt x="6401647" y="6852994"/>
                </a:lnTo>
                <a:lnTo>
                  <a:pt x="0" y="6852994"/>
                </a:lnTo>
                <a:lnTo>
                  <a:pt x="0" y="6852993"/>
                </a:lnTo>
                <a:lnTo>
                  <a:pt x="3528116" y="6852993"/>
                </a:lnTo>
                <a:close/>
              </a:path>
            </a:pathLst>
          </a:custGeom>
        </p:spPr>
      </p:pic>
    </p:spTree>
    <p:extLst>
      <p:ext uri="{BB962C8B-B14F-4D97-AF65-F5344CB8AC3E}">
        <p14:creationId xmlns:p14="http://schemas.microsoft.com/office/powerpoint/2010/main" val="6043807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395</TotalTime>
  <Words>1343</Words>
  <Application>Microsoft Office PowerPoint</Application>
  <PresentationFormat>Widescreen</PresentationFormat>
  <Paragraphs>97</Paragraphs>
  <Slides>35</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35</vt:i4>
      </vt:variant>
    </vt:vector>
  </HeadingPairs>
  <TitlesOfParts>
    <vt:vector size="41" baseType="lpstr">
      <vt:lpstr>Arial</vt:lpstr>
      <vt:lpstr>Calibri</vt:lpstr>
      <vt:lpstr>Calibri Light</vt:lpstr>
      <vt:lpstr>Courier New</vt:lpstr>
      <vt:lpstr>Trebuchet MS</vt:lpstr>
      <vt:lpstr>Office Theme</vt:lpstr>
      <vt:lpstr>Presenting The Untapped Mid Ulster Tour </vt:lpstr>
      <vt:lpstr>Who we are </vt:lpstr>
      <vt:lpstr>Loughin Sholin Members </vt:lpstr>
      <vt:lpstr>PowerPoint Presentation</vt:lpstr>
      <vt:lpstr>Where is Mid Ulster? </vt:lpstr>
      <vt:lpstr>Untapped Mid Ulster Tour Dates </vt:lpstr>
      <vt:lpstr>Day One Itinerary </vt:lpstr>
      <vt:lpstr>Seamus Heaney HomePlace </vt:lpstr>
      <vt:lpstr>PowerPoint Presentation</vt:lpstr>
      <vt:lpstr>Taphouse Restaurant Bellaghy </vt:lpstr>
      <vt:lpstr>The Taphouse Bar &amp; Restaurant Bellaghy </vt:lpstr>
      <vt:lpstr>Seamus Heaney Openground  </vt:lpstr>
      <vt:lpstr>Seamus Heaney Openground  </vt:lpstr>
      <vt:lpstr>Seamus Heaney Openground </vt:lpstr>
      <vt:lpstr>Glenavon House Hotel Cookstown </vt:lpstr>
      <vt:lpstr>Glenavon House Hotel Cookstown </vt:lpstr>
      <vt:lpstr>Friels Bar &amp; Restaurant</vt:lpstr>
      <vt:lpstr>PowerPoint Presentation</vt:lpstr>
      <vt:lpstr>Day Two Itinerary </vt:lpstr>
      <vt:lpstr>The Emigrants Tale (Option A)  </vt:lpstr>
      <vt:lpstr>The Emigrants Tale (Option B) </vt:lpstr>
      <vt:lpstr>The Emigrants Tail with Cathy O’Neill &amp; Dermott Friel </vt:lpstr>
      <vt:lpstr>Heaney Farmhouse Brewery Tasting </vt:lpstr>
      <vt:lpstr>Day Three Itinerary </vt:lpstr>
      <vt:lpstr>Glenshane Country Farm with Jamese McCloy </vt:lpstr>
      <vt:lpstr>PowerPoint Presentation</vt:lpstr>
      <vt:lpstr>Seasonal Foraging and Bread Making  </vt:lpstr>
      <vt:lpstr>PowerPoint Presentation</vt:lpstr>
      <vt:lpstr>Walsh’s Hotel Group Dinner </vt:lpstr>
      <vt:lpstr>Day Four Itinerary </vt:lpstr>
      <vt:lpstr>Riverbann Tours </vt:lpstr>
      <vt:lpstr>Lough Neagh Fishery</vt:lpstr>
      <vt:lpstr>Ardtara House Afternoon Tea</vt:lpstr>
      <vt:lpstr>PowerPoint Presentation</vt:lpstr>
      <vt:lpstr>Untapped Mid Ulster Tour Pricing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Presenting The Untapped Mid Ulster Tour </dc:title>
  <dc:creator>Shauna McElhone</dc:creator>
  <cp:lastModifiedBy>Shauna McElhone</cp:lastModifiedBy>
  <cp:revision>3</cp:revision>
  <dcterms:created xsi:type="dcterms:W3CDTF">2023-01-25T09:34:43Z</dcterms:created>
  <dcterms:modified xsi:type="dcterms:W3CDTF">2023-01-25T16:41:05Z</dcterms:modified>
</cp:coreProperties>
</file>