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0" r:id="rId2"/>
    <p:sldId id="299" r:id="rId3"/>
    <p:sldId id="315" r:id="rId4"/>
    <p:sldId id="313" r:id="rId5"/>
    <p:sldId id="332" r:id="rId6"/>
    <p:sldId id="310" r:id="rId7"/>
    <p:sldId id="333" r:id="rId8"/>
    <p:sldId id="300" r:id="rId9"/>
    <p:sldId id="291" r:id="rId10"/>
    <p:sldId id="292" r:id="rId11"/>
    <p:sldId id="293" r:id="rId12"/>
    <p:sldId id="294" r:id="rId13"/>
    <p:sldId id="295" r:id="rId14"/>
    <p:sldId id="301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E30"/>
    <a:srgbClr val="4E6F29"/>
    <a:srgbClr val="DC006D"/>
    <a:srgbClr val="1A8A90"/>
    <a:srgbClr val="BCCE2E"/>
    <a:srgbClr val="00A0DC"/>
    <a:srgbClr val="9D1219"/>
    <a:srgbClr val="1E4679"/>
    <a:srgbClr val="5D285E"/>
    <a:srgbClr val="D2B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" autoAdjust="0"/>
    <p:restoredTop sz="94541" autoAdjust="0"/>
  </p:normalViewPr>
  <p:slideViewPr>
    <p:cSldViewPr snapToGrid="0" snapToObjects="1">
      <p:cViewPr varScale="1">
        <p:scale>
          <a:sx n="87" d="100"/>
          <a:sy n="87" d="100"/>
        </p:scale>
        <p:origin x="1589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371ED-3580-4A98-804E-B79230572043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491AF-3E92-41F3-B1E9-06B2B0FE7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24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7F05-6C50-42BE-880B-D7A41391D24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04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790" y="5800156"/>
            <a:ext cx="913256" cy="8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6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8A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-31635" y="-13368"/>
            <a:ext cx="9175635" cy="6868143"/>
          </a:xfrm>
          <a:custGeom>
            <a:avLst/>
            <a:gdLst>
              <a:gd name="connsiteX0" fmla="*/ 10 w 9144000"/>
              <a:gd name="connsiteY0" fmla="*/ 2619516 h 6858000"/>
              <a:gd name="connsiteX1" fmla="*/ 4572000 w 9144000"/>
              <a:gd name="connsiteY1" fmla="*/ 0 h 6858000"/>
              <a:gd name="connsiteX2" fmla="*/ 9143990 w 9144000"/>
              <a:gd name="connsiteY2" fmla="*/ 2619516 h 6858000"/>
              <a:gd name="connsiteX3" fmla="*/ 7397645 w 9144000"/>
              <a:gd name="connsiteY3" fmla="*/ 6857983 h 6858000"/>
              <a:gd name="connsiteX4" fmla="*/ 1746355 w 9144000"/>
              <a:gd name="connsiteY4" fmla="*/ 6857983 h 6858000"/>
              <a:gd name="connsiteX5" fmla="*/ 10 w 9144000"/>
              <a:gd name="connsiteY5" fmla="*/ 2619516 h 6858000"/>
              <a:gd name="connsiteX0" fmla="*/ 0 w 9164300"/>
              <a:gd name="connsiteY0" fmla="*/ 2619516 h 6857983"/>
              <a:gd name="connsiteX1" fmla="*/ 4571990 w 9164300"/>
              <a:gd name="connsiteY1" fmla="*/ 0 h 6857983"/>
              <a:gd name="connsiteX2" fmla="*/ 9164300 w 9164300"/>
              <a:gd name="connsiteY2" fmla="*/ 8396 h 6857983"/>
              <a:gd name="connsiteX3" fmla="*/ 7397635 w 9164300"/>
              <a:gd name="connsiteY3" fmla="*/ 6857983 h 6857983"/>
              <a:gd name="connsiteX4" fmla="*/ 1746345 w 9164300"/>
              <a:gd name="connsiteY4" fmla="*/ 6857983 h 6857983"/>
              <a:gd name="connsiteX5" fmla="*/ 0 w 9164300"/>
              <a:gd name="connsiteY5" fmla="*/ 2619516 h 6857983"/>
              <a:gd name="connsiteX0" fmla="*/ 10 w 9164310"/>
              <a:gd name="connsiteY0" fmla="*/ 2619516 h 6857983"/>
              <a:gd name="connsiteX1" fmla="*/ 0 w 9164310"/>
              <a:gd name="connsiteY1" fmla="*/ 0 h 6857983"/>
              <a:gd name="connsiteX2" fmla="*/ 9164310 w 9164310"/>
              <a:gd name="connsiteY2" fmla="*/ 8396 h 6857983"/>
              <a:gd name="connsiteX3" fmla="*/ 7397645 w 9164310"/>
              <a:gd name="connsiteY3" fmla="*/ 6857983 h 6857983"/>
              <a:gd name="connsiteX4" fmla="*/ 1746355 w 9164310"/>
              <a:gd name="connsiteY4" fmla="*/ 6857983 h 6857983"/>
              <a:gd name="connsiteX5" fmla="*/ 10 w 9164310"/>
              <a:gd name="connsiteY5" fmla="*/ 2619516 h 685798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1746355 w 9165485"/>
              <a:gd name="connsiteY4" fmla="*/ 6857983 h 6868143"/>
              <a:gd name="connsiteX5" fmla="*/ 10 w 9165485"/>
              <a:gd name="connsiteY5" fmla="*/ 2619516 h 686814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10 w 9165485"/>
              <a:gd name="connsiteY5" fmla="*/ 2619516 h 686814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10 w 9165485"/>
              <a:gd name="connsiteY5" fmla="*/ 2619516 h 6868143"/>
              <a:gd name="connsiteX0" fmla="*/ 20330 w 9165485"/>
              <a:gd name="connsiteY0" fmla="*/ 243663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20330 w 9165485"/>
              <a:gd name="connsiteY5" fmla="*/ 2436636 h 6868143"/>
              <a:gd name="connsiteX0" fmla="*/ 0 w 9175635"/>
              <a:gd name="connsiteY0" fmla="*/ 241631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41631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5635" h="6868143">
                <a:moveTo>
                  <a:pt x="0" y="2355356"/>
                </a:moveTo>
                <a:cubicBezTo>
                  <a:pt x="-3" y="1482184"/>
                  <a:pt x="10153" y="873172"/>
                  <a:pt x="10150" y="0"/>
                </a:cubicBezTo>
                <a:lnTo>
                  <a:pt x="9174460" y="8396"/>
                </a:lnTo>
                <a:cubicBezTo>
                  <a:pt x="9174852" y="2294978"/>
                  <a:pt x="9175243" y="4581561"/>
                  <a:pt x="9175635" y="6868143"/>
                </a:cubicBezTo>
                <a:lnTo>
                  <a:pt x="6247225" y="6857983"/>
                </a:lnTo>
                <a:cubicBezTo>
                  <a:pt x="6230683" y="5333401"/>
                  <a:pt x="3521742" y="4580978"/>
                  <a:pt x="0" y="2355356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54480" y="1259840"/>
            <a:ext cx="13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</a:t>
            </a:r>
            <a:r>
              <a:rPr lang="en-US" dirty="0"/>
              <a:t> Option 2- Dual Branding</a:t>
            </a: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557" y="5875907"/>
            <a:ext cx="472412" cy="65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99" y="5791293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B1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-31635" y="-13368"/>
            <a:ext cx="9175635" cy="6868143"/>
          </a:xfrm>
          <a:custGeom>
            <a:avLst/>
            <a:gdLst>
              <a:gd name="connsiteX0" fmla="*/ 10 w 9144000"/>
              <a:gd name="connsiteY0" fmla="*/ 2619516 h 6858000"/>
              <a:gd name="connsiteX1" fmla="*/ 4572000 w 9144000"/>
              <a:gd name="connsiteY1" fmla="*/ 0 h 6858000"/>
              <a:gd name="connsiteX2" fmla="*/ 9143990 w 9144000"/>
              <a:gd name="connsiteY2" fmla="*/ 2619516 h 6858000"/>
              <a:gd name="connsiteX3" fmla="*/ 7397645 w 9144000"/>
              <a:gd name="connsiteY3" fmla="*/ 6857983 h 6858000"/>
              <a:gd name="connsiteX4" fmla="*/ 1746355 w 9144000"/>
              <a:gd name="connsiteY4" fmla="*/ 6857983 h 6858000"/>
              <a:gd name="connsiteX5" fmla="*/ 10 w 9144000"/>
              <a:gd name="connsiteY5" fmla="*/ 2619516 h 6858000"/>
              <a:gd name="connsiteX0" fmla="*/ 0 w 9164300"/>
              <a:gd name="connsiteY0" fmla="*/ 2619516 h 6857983"/>
              <a:gd name="connsiteX1" fmla="*/ 4571990 w 9164300"/>
              <a:gd name="connsiteY1" fmla="*/ 0 h 6857983"/>
              <a:gd name="connsiteX2" fmla="*/ 9164300 w 9164300"/>
              <a:gd name="connsiteY2" fmla="*/ 8396 h 6857983"/>
              <a:gd name="connsiteX3" fmla="*/ 7397635 w 9164300"/>
              <a:gd name="connsiteY3" fmla="*/ 6857983 h 6857983"/>
              <a:gd name="connsiteX4" fmla="*/ 1746345 w 9164300"/>
              <a:gd name="connsiteY4" fmla="*/ 6857983 h 6857983"/>
              <a:gd name="connsiteX5" fmla="*/ 0 w 9164300"/>
              <a:gd name="connsiteY5" fmla="*/ 2619516 h 6857983"/>
              <a:gd name="connsiteX0" fmla="*/ 10 w 9164310"/>
              <a:gd name="connsiteY0" fmla="*/ 2619516 h 6857983"/>
              <a:gd name="connsiteX1" fmla="*/ 0 w 9164310"/>
              <a:gd name="connsiteY1" fmla="*/ 0 h 6857983"/>
              <a:gd name="connsiteX2" fmla="*/ 9164310 w 9164310"/>
              <a:gd name="connsiteY2" fmla="*/ 8396 h 6857983"/>
              <a:gd name="connsiteX3" fmla="*/ 7397645 w 9164310"/>
              <a:gd name="connsiteY3" fmla="*/ 6857983 h 6857983"/>
              <a:gd name="connsiteX4" fmla="*/ 1746355 w 9164310"/>
              <a:gd name="connsiteY4" fmla="*/ 6857983 h 6857983"/>
              <a:gd name="connsiteX5" fmla="*/ 10 w 9164310"/>
              <a:gd name="connsiteY5" fmla="*/ 2619516 h 685798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1746355 w 9165485"/>
              <a:gd name="connsiteY4" fmla="*/ 6857983 h 6868143"/>
              <a:gd name="connsiteX5" fmla="*/ 10 w 9165485"/>
              <a:gd name="connsiteY5" fmla="*/ 2619516 h 686814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10 w 9165485"/>
              <a:gd name="connsiteY5" fmla="*/ 2619516 h 686814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10 w 9165485"/>
              <a:gd name="connsiteY5" fmla="*/ 2619516 h 6868143"/>
              <a:gd name="connsiteX0" fmla="*/ 20330 w 9165485"/>
              <a:gd name="connsiteY0" fmla="*/ 243663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20330 w 9165485"/>
              <a:gd name="connsiteY5" fmla="*/ 2436636 h 6868143"/>
              <a:gd name="connsiteX0" fmla="*/ 0 w 9175635"/>
              <a:gd name="connsiteY0" fmla="*/ 241631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41631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5635" h="6868143">
                <a:moveTo>
                  <a:pt x="0" y="2355356"/>
                </a:moveTo>
                <a:cubicBezTo>
                  <a:pt x="-3" y="1482184"/>
                  <a:pt x="10153" y="873172"/>
                  <a:pt x="10150" y="0"/>
                </a:cubicBezTo>
                <a:lnTo>
                  <a:pt x="9174460" y="8396"/>
                </a:lnTo>
                <a:cubicBezTo>
                  <a:pt x="9174852" y="2294978"/>
                  <a:pt x="9175243" y="4581561"/>
                  <a:pt x="9175635" y="6868143"/>
                </a:cubicBezTo>
                <a:lnTo>
                  <a:pt x="6247225" y="6857983"/>
                </a:lnTo>
                <a:cubicBezTo>
                  <a:pt x="6230683" y="5333401"/>
                  <a:pt x="3521742" y="4580978"/>
                  <a:pt x="0" y="2355356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54480" y="1259840"/>
            <a:ext cx="13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</a:t>
            </a:r>
            <a:r>
              <a:rPr lang="en-US" dirty="0"/>
              <a:t> Option 2- Dual Branding</a:t>
            </a: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557" y="5875907"/>
            <a:ext cx="472412" cy="65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99" y="5791293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4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56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-31635" y="-13368"/>
            <a:ext cx="9175635" cy="6868143"/>
          </a:xfrm>
          <a:custGeom>
            <a:avLst/>
            <a:gdLst>
              <a:gd name="connsiteX0" fmla="*/ 10 w 9144000"/>
              <a:gd name="connsiteY0" fmla="*/ 2619516 h 6858000"/>
              <a:gd name="connsiteX1" fmla="*/ 4572000 w 9144000"/>
              <a:gd name="connsiteY1" fmla="*/ 0 h 6858000"/>
              <a:gd name="connsiteX2" fmla="*/ 9143990 w 9144000"/>
              <a:gd name="connsiteY2" fmla="*/ 2619516 h 6858000"/>
              <a:gd name="connsiteX3" fmla="*/ 7397645 w 9144000"/>
              <a:gd name="connsiteY3" fmla="*/ 6857983 h 6858000"/>
              <a:gd name="connsiteX4" fmla="*/ 1746355 w 9144000"/>
              <a:gd name="connsiteY4" fmla="*/ 6857983 h 6858000"/>
              <a:gd name="connsiteX5" fmla="*/ 10 w 9144000"/>
              <a:gd name="connsiteY5" fmla="*/ 2619516 h 6858000"/>
              <a:gd name="connsiteX0" fmla="*/ 0 w 9164300"/>
              <a:gd name="connsiteY0" fmla="*/ 2619516 h 6857983"/>
              <a:gd name="connsiteX1" fmla="*/ 4571990 w 9164300"/>
              <a:gd name="connsiteY1" fmla="*/ 0 h 6857983"/>
              <a:gd name="connsiteX2" fmla="*/ 9164300 w 9164300"/>
              <a:gd name="connsiteY2" fmla="*/ 8396 h 6857983"/>
              <a:gd name="connsiteX3" fmla="*/ 7397635 w 9164300"/>
              <a:gd name="connsiteY3" fmla="*/ 6857983 h 6857983"/>
              <a:gd name="connsiteX4" fmla="*/ 1746345 w 9164300"/>
              <a:gd name="connsiteY4" fmla="*/ 6857983 h 6857983"/>
              <a:gd name="connsiteX5" fmla="*/ 0 w 9164300"/>
              <a:gd name="connsiteY5" fmla="*/ 2619516 h 6857983"/>
              <a:gd name="connsiteX0" fmla="*/ 10 w 9164310"/>
              <a:gd name="connsiteY0" fmla="*/ 2619516 h 6857983"/>
              <a:gd name="connsiteX1" fmla="*/ 0 w 9164310"/>
              <a:gd name="connsiteY1" fmla="*/ 0 h 6857983"/>
              <a:gd name="connsiteX2" fmla="*/ 9164310 w 9164310"/>
              <a:gd name="connsiteY2" fmla="*/ 8396 h 6857983"/>
              <a:gd name="connsiteX3" fmla="*/ 7397645 w 9164310"/>
              <a:gd name="connsiteY3" fmla="*/ 6857983 h 6857983"/>
              <a:gd name="connsiteX4" fmla="*/ 1746355 w 9164310"/>
              <a:gd name="connsiteY4" fmla="*/ 6857983 h 6857983"/>
              <a:gd name="connsiteX5" fmla="*/ 10 w 9164310"/>
              <a:gd name="connsiteY5" fmla="*/ 2619516 h 685798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1746355 w 9165485"/>
              <a:gd name="connsiteY4" fmla="*/ 6857983 h 6868143"/>
              <a:gd name="connsiteX5" fmla="*/ 10 w 9165485"/>
              <a:gd name="connsiteY5" fmla="*/ 2619516 h 686814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10 w 9165485"/>
              <a:gd name="connsiteY5" fmla="*/ 2619516 h 686814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10 w 9165485"/>
              <a:gd name="connsiteY5" fmla="*/ 2619516 h 6868143"/>
              <a:gd name="connsiteX0" fmla="*/ 20330 w 9165485"/>
              <a:gd name="connsiteY0" fmla="*/ 243663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20330 w 9165485"/>
              <a:gd name="connsiteY5" fmla="*/ 2436636 h 6868143"/>
              <a:gd name="connsiteX0" fmla="*/ 0 w 9175635"/>
              <a:gd name="connsiteY0" fmla="*/ 241631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41631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5635" h="6868143">
                <a:moveTo>
                  <a:pt x="0" y="2355356"/>
                </a:moveTo>
                <a:cubicBezTo>
                  <a:pt x="-3" y="1482184"/>
                  <a:pt x="10153" y="873172"/>
                  <a:pt x="10150" y="0"/>
                </a:cubicBezTo>
                <a:lnTo>
                  <a:pt x="9174460" y="8396"/>
                </a:lnTo>
                <a:cubicBezTo>
                  <a:pt x="9174852" y="2294978"/>
                  <a:pt x="9175243" y="4581561"/>
                  <a:pt x="9175635" y="6868143"/>
                </a:cubicBezTo>
                <a:lnTo>
                  <a:pt x="6247225" y="6857983"/>
                </a:lnTo>
                <a:cubicBezTo>
                  <a:pt x="6230683" y="5333401"/>
                  <a:pt x="3521742" y="4580978"/>
                  <a:pt x="0" y="2355356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54480" y="1259840"/>
            <a:ext cx="13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</a:t>
            </a:r>
            <a:r>
              <a:rPr lang="en-US" dirty="0"/>
              <a:t> Option 2- Dual Branding</a:t>
            </a: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557" y="5875907"/>
            <a:ext cx="472412" cy="65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99" y="5791293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8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D28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-31635" y="-13368"/>
            <a:ext cx="9175635" cy="6868143"/>
          </a:xfrm>
          <a:custGeom>
            <a:avLst/>
            <a:gdLst>
              <a:gd name="connsiteX0" fmla="*/ 10 w 9144000"/>
              <a:gd name="connsiteY0" fmla="*/ 2619516 h 6858000"/>
              <a:gd name="connsiteX1" fmla="*/ 4572000 w 9144000"/>
              <a:gd name="connsiteY1" fmla="*/ 0 h 6858000"/>
              <a:gd name="connsiteX2" fmla="*/ 9143990 w 9144000"/>
              <a:gd name="connsiteY2" fmla="*/ 2619516 h 6858000"/>
              <a:gd name="connsiteX3" fmla="*/ 7397645 w 9144000"/>
              <a:gd name="connsiteY3" fmla="*/ 6857983 h 6858000"/>
              <a:gd name="connsiteX4" fmla="*/ 1746355 w 9144000"/>
              <a:gd name="connsiteY4" fmla="*/ 6857983 h 6858000"/>
              <a:gd name="connsiteX5" fmla="*/ 10 w 9144000"/>
              <a:gd name="connsiteY5" fmla="*/ 2619516 h 6858000"/>
              <a:gd name="connsiteX0" fmla="*/ 0 w 9164300"/>
              <a:gd name="connsiteY0" fmla="*/ 2619516 h 6857983"/>
              <a:gd name="connsiteX1" fmla="*/ 4571990 w 9164300"/>
              <a:gd name="connsiteY1" fmla="*/ 0 h 6857983"/>
              <a:gd name="connsiteX2" fmla="*/ 9164300 w 9164300"/>
              <a:gd name="connsiteY2" fmla="*/ 8396 h 6857983"/>
              <a:gd name="connsiteX3" fmla="*/ 7397635 w 9164300"/>
              <a:gd name="connsiteY3" fmla="*/ 6857983 h 6857983"/>
              <a:gd name="connsiteX4" fmla="*/ 1746345 w 9164300"/>
              <a:gd name="connsiteY4" fmla="*/ 6857983 h 6857983"/>
              <a:gd name="connsiteX5" fmla="*/ 0 w 9164300"/>
              <a:gd name="connsiteY5" fmla="*/ 2619516 h 6857983"/>
              <a:gd name="connsiteX0" fmla="*/ 10 w 9164310"/>
              <a:gd name="connsiteY0" fmla="*/ 2619516 h 6857983"/>
              <a:gd name="connsiteX1" fmla="*/ 0 w 9164310"/>
              <a:gd name="connsiteY1" fmla="*/ 0 h 6857983"/>
              <a:gd name="connsiteX2" fmla="*/ 9164310 w 9164310"/>
              <a:gd name="connsiteY2" fmla="*/ 8396 h 6857983"/>
              <a:gd name="connsiteX3" fmla="*/ 7397645 w 9164310"/>
              <a:gd name="connsiteY3" fmla="*/ 6857983 h 6857983"/>
              <a:gd name="connsiteX4" fmla="*/ 1746355 w 9164310"/>
              <a:gd name="connsiteY4" fmla="*/ 6857983 h 6857983"/>
              <a:gd name="connsiteX5" fmla="*/ 10 w 9164310"/>
              <a:gd name="connsiteY5" fmla="*/ 2619516 h 685798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1746355 w 9165485"/>
              <a:gd name="connsiteY4" fmla="*/ 6857983 h 6868143"/>
              <a:gd name="connsiteX5" fmla="*/ 10 w 9165485"/>
              <a:gd name="connsiteY5" fmla="*/ 2619516 h 686814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10 w 9165485"/>
              <a:gd name="connsiteY5" fmla="*/ 2619516 h 686814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10 w 9165485"/>
              <a:gd name="connsiteY5" fmla="*/ 2619516 h 6868143"/>
              <a:gd name="connsiteX0" fmla="*/ 20330 w 9165485"/>
              <a:gd name="connsiteY0" fmla="*/ 243663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20330 w 9165485"/>
              <a:gd name="connsiteY5" fmla="*/ 2436636 h 6868143"/>
              <a:gd name="connsiteX0" fmla="*/ 0 w 9175635"/>
              <a:gd name="connsiteY0" fmla="*/ 241631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41631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5635" h="6868143">
                <a:moveTo>
                  <a:pt x="0" y="2355356"/>
                </a:moveTo>
                <a:cubicBezTo>
                  <a:pt x="-3" y="1482184"/>
                  <a:pt x="10153" y="873172"/>
                  <a:pt x="10150" y="0"/>
                </a:cubicBezTo>
                <a:lnTo>
                  <a:pt x="9174460" y="8396"/>
                </a:lnTo>
                <a:cubicBezTo>
                  <a:pt x="9174852" y="2294978"/>
                  <a:pt x="9175243" y="4581561"/>
                  <a:pt x="9175635" y="6868143"/>
                </a:cubicBezTo>
                <a:lnTo>
                  <a:pt x="6247225" y="6857983"/>
                </a:lnTo>
                <a:cubicBezTo>
                  <a:pt x="6230683" y="5333401"/>
                  <a:pt x="3521742" y="4580978"/>
                  <a:pt x="0" y="2355356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54480" y="1259840"/>
            <a:ext cx="13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</a:t>
            </a:r>
            <a:r>
              <a:rPr lang="en-US" dirty="0"/>
              <a:t> Option 2- Dual Branding</a:t>
            </a: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557" y="5875907"/>
            <a:ext cx="472412" cy="65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99" y="5791293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91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8A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554480" y="1259840"/>
            <a:ext cx="130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</a:t>
            </a:r>
            <a:r>
              <a:rPr lang="en-US" dirty="0"/>
              <a:t> Option3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-28185" y="-16143"/>
            <a:ext cx="4890505" cy="6907534"/>
          </a:xfrm>
          <a:custGeom>
            <a:avLst/>
            <a:gdLst>
              <a:gd name="connsiteX0" fmla="*/ 0 w 4880470"/>
              <a:gd name="connsiteY0" fmla="*/ 0 h 9071860"/>
              <a:gd name="connsiteX1" fmla="*/ 4856480 w 4880470"/>
              <a:gd name="connsiteY1" fmla="*/ 0 h 9071860"/>
              <a:gd name="connsiteX2" fmla="*/ 4879938 w 4880470"/>
              <a:gd name="connsiteY2" fmla="*/ 3484042 h 9071860"/>
              <a:gd name="connsiteX3" fmla="*/ 4880470 w 4880470"/>
              <a:gd name="connsiteY3" fmla="*/ 3521025 h 9071860"/>
              <a:gd name="connsiteX4" fmla="*/ 4880470 w 4880470"/>
              <a:gd name="connsiteY4" fmla="*/ 7338272 h 9071860"/>
              <a:gd name="connsiteX5" fmla="*/ 4875921 w 4880470"/>
              <a:gd name="connsiteY5" fmla="*/ 7405360 h 9071860"/>
              <a:gd name="connsiteX6" fmla="*/ 4099944 w 4880470"/>
              <a:gd name="connsiteY6" fmla="*/ 9071860 h 9071860"/>
              <a:gd name="connsiteX7" fmla="*/ 0 w 4880470"/>
              <a:gd name="connsiteY7" fmla="*/ 9017000 h 9071860"/>
              <a:gd name="connsiteX8" fmla="*/ 0 w 4880470"/>
              <a:gd name="connsiteY8" fmla="*/ 0 h 9071860"/>
              <a:gd name="connsiteX0" fmla="*/ 0 w 4880470"/>
              <a:gd name="connsiteY0" fmla="*/ 0 h 9072736"/>
              <a:gd name="connsiteX1" fmla="*/ 4856480 w 4880470"/>
              <a:gd name="connsiteY1" fmla="*/ 0 h 9072736"/>
              <a:gd name="connsiteX2" fmla="*/ 4879938 w 4880470"/>
              <a:gd name="connsiteY2" fmla="*/ 3484042 h 9072736"/>
              <a:gd name="connsiteX3" fmla="*/ 4880470 w 4880470"/>
              <a:gd name="connsiteY3" fmla="*/ 3521025 h 9072736"/>
              <a:gd name="connsiteX4" fmla="*/ 4880470 w 4880470"/>
              <a:gd name="connsiteY4" fmla="*/ 7338272 h 9072736"/>
              <a:gd name="connsiteX5" fmla="*/ 4875921 w 4880470"/>
              <a:gd name="connsiteY5" fmla="*/ 7405360 h 9072736"/>
              <a:gd name="connsiteX6" fmla="*/ 4099944 w 4880470"/>
              <a:gd name="connsiteY6" fmla="*/ 9071860 h 9072736"/>
              <a:gd name="connsiteX7" fmla="*/ 0 w 4880470"/>
              <a:gd name="connsiteY7" fmla="*/ 9017000 h 9072736"/>
              <a:gd name="connsiteX8" fmla="*/ 0 w 4880470"/>
              <a:gd name="connsiteY8" fmla="*/ 0 h 9072736"/>
              <a:gd name="connsiteX0" fmla="*/ 0 w 4880470"/>
              <a:gd name="connsiteY0" fmla="*/ 0 h 9064277"/>
              <a:gd name="connsiteX1" fmla="*/ 4856480 w 4880470"/>
              <a:gd name="connsiteY1" fmla="*/ 0 h 9064277"/>
              <a:gd name="connsiteX2" fmla="*/ 4879938 w 4880470"/>
              <a:gd name="connsiteY2" fmla="*/ 3484042 h 9064277"/>
              <a:gd name="connsiteX3" fmla="*/ 4880470 w 4880470"/>
              <a:gd name="connsiteY3" fmla="*/ 3521025 h 9064277"/>
              <a:gd name="connsiteX4" fmla="*/ 4880470 w 4880470"/>
              <a:gd name="connsiteY4" fmla="*/ 7338272 h 9064277"/>
              <a:gd name="connsiteX5" fmla="*/ 4875921 w 4880470"/>
              <a:gd name="connsiteY5" fmla="*/ 7405360 h 9064277"/>
              <a:gd name="connsiteX6" fmla="*/ 4099944 w 4880470"/>
              <a:gd name="connsiteY6" fmla="*/ 9063220 h 9064277"/>
              <a:gd name="connsiteX7" fmla="*/ 0 w 4880470"/>
              <a:gd name="connsiteY7" fmla="*/ 9017000 h 9064277"/>
              <a:gd name="connsiteX8" fmla="*/ 0 w 4880470"/>
              <a:gd name="connsiteY8" fmla="*/ 0 h 9064277"/>
              <a:gd name="connsiteX0" fmla="*/ 0 w 4880470"/>
              <a:gd name="connsiteY0" fmla="*/ 0 h 9047719"/>
              <a:gd name="connsiteX1" fmla="*/ 4856480 w 4880470"/>
              <a:gd name="connsiteY1" fmla="*/ 0 h 9047719"/>
              <a:gd name="connsiteX2" fmla="*/ 4879938 w 4880470"/>
              <a:gd name="connsiteY2" fmla="*/ 3484042 h 9047719"/>
              <a:gd name="connsiteX3" fmla="*/ 4880470 w 4880470"/>
              <a:gd name="connsiteY3" fmla="*/ 3521025 h 9047719"/>
              <a:gd name="connsiteX4" fmla="*/ 4880470 w 4880470"/>
              <a:gd name="connsiteY4" fmla="*/ 7338272 h 9047719"/>
              <a:gd name="connsiteX5" fmla="*/ 4875921 w 4880470"/>
              <a:gd name="connsiteY5" fmla="*/ 7405360 h 9047719"/>
              <a:gd name="connsiteX6" fmla="*/ 4099944 w 4880470"/>
              <a:gd name="connsiteY6" fmla="*/ 9045940 h 9047719"/>
              <a:gd name="connsiteX7" fmla="*/ 0 w 4880470"/>
              <a:gd name="connsiteY7" fmla="*/ 9017000 h 9047719"/>
              <a:gd name="connsiteX8" fmla="*/ 0 w 4880470"/>
              <a:gd name="connsiteY8" fmla="*/ 0 h 9047719"/>
              <a:gd name="connsiteX0" fmla="*/ 0 w 4880470"/>
              <a:gd name="connsiteY0" fmla="*/ 0 h 9054224"/>
              <a:gd name="connsiteX1" fmla="*/ 4856480 w 4880470"/>
              <a:gd name="connsiteY1" fmla="*/ 0 h 9054224"/>
              <a:gd name="connsiteX2" fmla="*/ 4879938 w 4880470"/>
              <a:gd name="connsiteY2" fmla="*/ 3484042 h 9054224"/>
              <a:gd name="connsiteX3" fmla="*/ 4880470 w 4880470"/>
              <a:gd name="connsiteY3" fmla="*/ 3521025 h 9054224"/>
              <a:gd name="connsiteX4" fmla="*/ 4880470 w 4880470"/>
              <a:gd name="connsiteY4" fmla="*/ 7338272 h 9054224"/>
              <a:gd name="connsiteX5" fmla="*/ 4875921 w 4880470"/>
              <a:gd name="connsiteY5" fmla="*/ 7405360 h 9054224"/>
              <a:gd name="connsiteX6" fmla="*/ 4099944 w 4880470"/>
              <a:gd name="connsiteY6" fmla="*/ 9045940 h 9054224"/>
              <a:gd name="connsiteX7" fmla="*/ 0 w 4880470"/>
              <a:gd name="connsiteY7" fmla="*/ 9042920 h 9054224"/>
              <a:gd name="connsiteX8" fmla="*/ 0 w 4880470"/>
              <a:gd name="connsiteY8" fmla="*/ 0 h 9054224"/>
              <a:gd name="connsiteX0" fmla="*/ 0 w 4880470"/>
              <a:gd name="connsiteY0" fmla="*/ 0 h 9048856"/>
              <a:gd name="connsiteX1" fmla="*/ 4856480 w 4880470"/>
              <a:gd name="connsiteY1" fmla="*/ 0 h 9048856"/>
              <a:gd name="connsiteX2" fmla="*/ 4879938 w 4880470"/>
              <a:gd name="connsiteY2" fmla="*/ 3484042 h 9048856"/>
              <a:gd name="connsiteX3" fmla="*/ 4880470 w 4880470"/>
              <a:gd name="connsiteY3" fmla="*/ 3521025 h 9048856"/>
              <a:gd name="connsiteX4" fmla="*/ 4880470 w 4880470"/>
              <a:gd name="connsiteY4" fmla="*/ 7338272 h 9048856"/>
              <a:gd name="connsiteX5" fmla="*/ 4875921 w 4880470"/>
              <a:gd name="connsiteY5" fmla="*/ 7405360 h 9048856"/>
              <a:gd name="connsiteX6" fmla="*/ 4099944 w 4880470"/>
              <a:gd name="connsiteY6" fmla="*/ 9045940 h 9048856"/>
              <a:gd name="connsiteX7" fmla="*/ 0 w 4880470"/>
              <a:gd name="connsiteY7" fmla="*/ 9042920 h 9048856"/>
              <a:gd name="connsiteX8" fmla="*/ 0 w 4880470"/>
              <a:gd name="connsiteY8" fmla="*/ 0 h 9048856"/>
              <a:gd name="connsiteX0" fmla="*/ 0 w 4880470"/>
              <a:gd name="connsiteY0" fmla="*/ 0 h 9048856"/>
              <a:gd name="connsiteX1" fmla="*/ 4856480 w 4880470"/>
              <a:gd name="connsiteY1" fmla="*/ 0 h 9048856"/>
              <a:gd name="connsiteX2" fmla="*/ 4879938 w 4880470"/>
              <a:gd name="connsiteY2" fmla="*/ 3484042 h 9048856"/>
              <a:gd name="connsiteX3" fmla="*/ 4880470 w 4880470"/>
              <a:gd name="connsiteY3" fmla="*/ 3521025 h 9048856"/>
              <a:gd name="connsiteX4" fmla="*/ 4880470 w 4880470"/>
              <a:gd name="connsiteY4" fmla="*/ 7338272 h 9048856"/>
              <a:gd name="connsiteX5" fmla="*/ 4875921 w 4880470"/>
              <a:gd name="connsiteY5" fmla="*/ 7405360 h 9048856"/>
              <a:gd name="connsiteX6" fmla="*/ 4134503 w 4880470"/>
              <a:gd name="connsiteY6" fmla="*/ 9045940 h 9048856"/>
              <a:gd name="connsiteX7" fmla="*/ 0 w 4880470"/>
              <a:gd name="connsiteY7" fmla="*/ 9042920 h 9048856"/>
              <a:gd name="connsiteX8" fmla="*/ 0 w 4880470"/>
              <a:gd name="connsiteY8" fmla="*/ 0 h 9048856"/>
              <a:gd name="connsiteX0" fmla="*/ 0 w 4880470"/>
              <a:gd name="connsiteY0" fmla="*/ 0 h 9048856"/>
              <a:gd name="connsiteX1" fmla="*/ 4856480 w 4880470"/>
              <a:gd name="connsiteY1" fmla="*/ 0 h 9048856"/>
              <a:gd name="connsiteX2" fmla="*/ 4879938 w 4880470"/>
              <a:gd name="connsiteY2" fmla="*/ 3484042 h 9048856"/>
              <a:gd name="connsiteX3" fmla="*/ 4880470 w 4880470"/>
              <a:gd name="connsiteY3" fmla="*/ 3521025 h 9048856"/>
              <a:gd name="connsiteX4" fmla="*/ 4880470 w 4880470"/>
              <a:gd name="connsiteY4" fmla="*/ 7338272 h 9048856"/>
              <a:gd name="connsiteX5" fmla="*/ 4875921 w 4880470"/>
              <a:gd name="connsiteY5" fmla="*/ 7405360 h 9048856"/>
              <a:gd name="connsiteX6" fmla="*/ 4134503 w 4880470"/>
              <a:gd name="connsiteY6" fmla="*/ 9045940 h 9048856"/>
              <a:gd name="connsiteX7" fmla="*/ 0 w 4880470"/>
              <a:gd name="connsiteY7" fmla="*/ 9042920 h 9048856"/>
              <a:gd name="connsiteX8" fmla="*/ 0 w 4880470"/>
              <a:gd name="connsiteY8" fmla="*/ 0 h 9048856"/>
              <a:gd name="connsiteX0" fmla="*/ 0 w 4880470"/>
              <a:gd name="connsiteY0" fmla="*/ 0 h 9045940"/>
              <a:gd name="connsiteX1" fmla="*/ 4856480 w 4880470"/>
              <a:gd name="connsiteY1" fmla="*/ 0 h 9045940"/>
              <a:gd name="connsiteX2" fmla="*/ 4879938 w 4880470"/>
              <a:gd name="connsiteY2" fmla="*/ 3484042 h 9045940"/>
              <a:gd name="connsiteX3" fmla="*/ 4880470 w 4880470"/>
              <a:gd name="connsiteY3" fmla="*/ 3521025 h 9045940"/>
              <a:gd name="connsiteX4" fmla="*/ 4880470 w 4880470"/>
              <a:gd name="connsiteY4" fmla="*/ 7338272 h 9045940"/>
              <a:gd name="connsiteX5" fmla="*/ 4875921 w 4880470"/>
              <a:gd name="connsiteY5" fmla="*/ 7405360 h 9045940"/>
              <a:gd name="connsiteX6" fmla="*/ 4134503 w 4880470"/>
              <a:gd name="connsiteY6" fmla="*/ 9045940 h 9045940"/>
              <a:gd name="connsiteX7" fmla="*/ 0 w 4880470"/>
              <a:gd name="connsiteY7" fmla="*/ 9042920 h 9045940"/>
              <a:gd name="connsiteX8" fmla="*/ 0 w 4880470"/>
              <a:gd name="connsiteY8" fmla="*/ 0 h 9045940"/>
              <a:gd name="connsiteX0" fmla="*/ 0 w 4880470"/>
              <a:gd name="connsiteY0" fmla="*/ 0 h 9045940"/>
              <a:gd name="connsiteX1" fmla="*/ 4856480 w 4880470"/>
              <a:gd name="connsiteY1" fmla="*/ 0 h 9045940"/>
              <a:gd name="connsiteX2" fmla="*/ 4879938 w 4880470"/>
              <a:gd name="connsiteY2" fmla="*/ 3484042 h 9045940"/>
              <a:gd name="connsiteX3" fmla="*/ 4880470 w 4880470"/>
              <a:gd name="connsiteY3" fmla="*/ 3521025 h 9045940"/>
              <a:gd name="connsiteX4" fmla="*/ 4880470 w 4880470"/>
              <a:gd name="connsiteY4" fmla="*/ 7338272 h 9045940"/>
              <a:gd name="connsiteX5" fmla="*/ 4875921 w 4880470"/>
              <a:gd name="connsiteY5" fmla="*/ 7405360 h 9045940"/>
              <a:gd name="connsiteX6" fmla="*/ 4134503 w 4880470"/>
              <a:gd name="connsiteY6" fmla="*/ 9045940 h 9045940"/>
              <a:gd name="connsiteX7" fmla="*/ 0 w 4880470"/>
              <a:gd name="connsiteY7" fmla="*/ 9042920 h 9045940"/>
              <a:gd name="connsiteX8" fmla="*/ 0 w 4880470"/>
              <a:gd name="connsiteY8" fmla="*/ 0 h 9045940"/>
              <a:gd name="connsiteX0" fmla="*/ 0 w 4880470"/>
              <a:gd name="connsiteY0" fmla="*/ 0 h 9046043"/>
              <a:gd name="connsiteX1" fmla="*/ 4856480 w 4880470"/>
              <a:gd name="connsiteY1" fmla="*/ 0 h 9046043"/>
              <a:gd name="connsiteX2" fmla="*/ 4879938 w 4880470"/>
              <a:gd name="connsiteY2" fmla="*/ 3484042 h 9046043"/>
              <a:gd name="connsiteX3" fmla="*/ 4880470 w 4880470"/>
              <a:gd name="connsiteY3" fmla="*/ 3521025 h 9046043"/>
              <a:gd name="connsiteX4" fmla="*/ 4880470 w 4880470"/>
              <a:gd name="connsiteY4" fmla="*/ 7338272 h 9046043"/>
              <a:gd name="connsiteX5" fmla="*/ 4875921 w 4880470"/>
              <a:gd name="connsiteY5" fmla="*/ 7405360 h 9046043"/>
              <a:gd name="connsiteX6" fmla="*/ 4134503 w 4880470"/>
              <a:gd name="connsiteY6" fmla="*/ 9045940 h 9046043"/>
              <a:gd name="connsiteX7" fmla="*/ 2944959 w 4880470"/>
              <a:gd name="connsiteY7" fmla="*/ 9046043 h 9046043"/>
              <a:gd name="connsiteX8" fmla="*/ 0 w 4880470"/>
              <a:gd name="connsiteY8" fmla="*/ 0 h 9046043"/>
              <a:gd name="connsiteX0" fmla="*/ 0 w 2565065"/>
              <a:gd name="connsiteY0" fmla="*/ 3744910 h 9046043"/>
              <a:gd name="connsiteX1" fmla="*/ 2541075 w 2565065"/>
              <a:gd name="connsiteY1" fmla="*/ 0 h 9046043"/>
              <a:gd name="connsiteX2" fmla="*/ 2564533 w 2565065"/>
              <a:gd name="connsiteY2" fmla="*/ 3484042 h 9046043"/>
              <a:gd name="connsiteX3" fmla="*/ 2565065 w 2565065"/>
              <a:gd name="connsiteY3" fmla="*/ 3521025 h 9046043"/>
              <a:gd name="connsiteX4" fmla="*/ 2565065 w 2565065"/>
              <a:gd name="connsiteY4" fmla="*/ 7338272 h 9046043"/>
              <a:gd name="connsiteX5" fmla="*/ 2560516 w 2565065"/>
              <a:gd name="connsiteY5" fmla="*/ 7405360 h 9046043"/>
              <a:gd name="connsiteX6" fmla="*/ 1819098 w 2565065"/>
              <a:gd name="connsiteY6" fmla="*/ 9045940 h 9046043"/>
              <a:gd name="connsiteX7" fmla="*/ 629554 w 2565065"/>
              <a:gd name="connsiteY7" fmla="*/ 9046043 h 9046043"/>
              <a:gd name="connsiteX8" fmla="*/ 0 w 2565065"/>
              <a:gd name="connsiteY8" fmla="*/ 3744910 h 9046043"/>
              <a:gd name="connsiteX0" fmla="*/ 0 w 1936598"/>
              <a:gd name="connsiteY0" fmla="*/ 6325325 h 9046043"/>
              <a:gd name="connsiteX1" fmla="*/ 1912608 w 1936598"/>
              <a:gd name="connsiteY1" fmla="*/ 0 h 9046043"/>
              <a:gd name="connsiteX2" fmla="*/ 1936066 w 1936598"/>
              <a:gd name="connsiteY2" fmla="*/ 3484042 h 9046043"/>
              <a:gd name="connsiteX3" fmla="*/ 1936598 w 1936598"/>
              <a:gd name="connsiteY3" fmla="*/ 3521025 h 9046043"/>
              <a:gd name="connsiteX4" fmla="*/ 1936598 w 1936598"/>
              <a:gd name="connsiteY4" fmla="*/ 7338272 h 9046043"/>
              <a:gd name="connsiteX5" fmla="*/ 1932049 w 1936598"/>
              <a:gd name="connsiteY5" fmla="*/ 7405360 h 9046043"/>
              <a:gd name="connsiteX6" fmla="*/ 1190631 w 1936598"/>
              <a:gd name="connsiteY6" fmla="*/ 9045940 h 9046043"/>
              <a:gd name="connsiteX7" fmla="*/ 1087 w 1936598"/>
              <a:gd name="connsiteY7" fmla="*/ 9046043 h 9046043"/>
              <a:gd name="connsiteX8" fmla="*/ 0 w 1936598"/>
              <a:gd name="connsiteY8" fmla="*/ 6325325 h 9046043"/>
              <a:gd name="connsiteX0" fmla="*/ 0 w 1936598"/>
              <a:gd name="connsiteY0" fmla="*/ 4638131 h 7358849"/>
              <a:gd name="connsiteX1" fmla="*/ 1919223 w 1936598"/>
              <a:gd name="connsiteY1" fmla="*/ 0 h 7358849"/>
              <a:gd name="connsiteX2" fmla="*/ 1936066 w 1936598"/>
              <a:gd name="connsiteY2" fmla="*/ 1796848 h 7358849"/>
              <a:gd name="connsiteX3" fmla="*/ 1936598 w 1936598"/>
              <a:gd name="connsiteY3" fmla="*/ 1833831 h 7358849"/>
              <a:gd name="connsiteX4" fmla="*/ 1936598 w 1936598"/>
              <a:gd name="connsiteY4" fmla="*/ 5651078 h 7358849"/>
              <a:gd name="connsiteX5" fmla="*/ 1932049 w 1936598"/>
              <a:gd name="connsiteY5" fmla="*/ 5718166 h 7358849"/>
              <a:gd name="connsiteX6" fmla="*/ 1190631 w 1936598"/>
              <a:gd name="connsiteY6" fmla="*/ 7358746 h 7358849"/>
              <a:gd name="connsiteX7" fmla="*/ 1087 w 1936598"/>
              <a:gd name="connsiteY7" fmla="*/ 7358849 h 7358849"/>
              <a:gd name="connsiteX8" fmla="*/ 0 w 1936598"/>
              <a:gd name="connsiteY8" fmla="*/ 4638131 h 7358849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598 w 2066644"/>
              <a:gd name="connsiteY3" fmla="*/ 5746124 h 7453895"/>
              <a:gd name="connsiteX4" fmla="*/ 1932049 w 2066644"/>
              <a:gd name="connsiteY4" fmla="*/ 5813212 h 7453895"/>
              <a:gd name="connsiteX5" fmla="*/ 1190631 w 2066644"/>
              <a:gd name="connsiteY5" fmla="*/ 7453792 h 7453895"/>
              <a:gd name="connsiteX6" fmla="*/ 1087 w 2066644"/>
              <a:gd name="connsiteY6" fmla="*/ 7453895 h 7453895"/>
              <a:gd name="connsiteX7" fmla="*/ 0 w 2066644"/>
              <a:gd name="connsiteY7" fmla="*/ 4733177 h 7453895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598 w 2066644"/>
              <a:gd name="connsiteY3" fmla="*/ 5746124 h 7453895"/>
              <a:gd name="connsiteX4" fmla="*/ 1932049 w 2066644"/>
              <a:gd name="connsiteY4" fmla="*/ 5813212 h 7453895"/>
              <a:gd name="connsiteX5" fmla="*/ 1190631 w 2066644"/>
              <a:gd name="connsiteY5" fmla="*/ 7453792 h 7453895"/>
              <a:gd name="connsiteX6" fmla="*/ 1087 w 2066644"/>
              <a:gd name="connsiteY6" fmla="*/ 7453895 h 7453895"/>
              <a:gd name="connsiteX7" fmla="*/ 0 w 2066644"/>
              <a:gd name="connsiteY7" fmla="*/ 4733177 h 7453895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598 w 2066644"/>
              <a:gd name="connsiteY3" fmla="*/ 5746124 h 7453895"/>
              <a:gd name="connsiteX4" fmla="*/ 1932049 w 2066644"/>
              <a:gd name="connsiteY4" fmla="*/ 5813212 h 7453895"/>
              <a:gd name="connsiteX5" fmla="*/ 1190631 w 2066644"/>
              <a:gd name="connsiteY5" fmla="*/ 7453792 h 7453895"/>
              <a:gd name="connsiteX6" fmla="*/ 1087 w 2066644"/>
              <a:gd name="connsiteY6" fmla="*/ 7453895 h 7453895"/>
              <a:gd name="connsiteX7" fmla="*/ 0 w 2066644"/>
              <a:gd name="connsiteY7" fmla="*/ 4733177 h 7453895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598 w 2066644"/>
              <a:gd name="connsiteY3" fmla="*/ 5746124 h 7453895"/>
              <a:gd name="connsiteX4" fmla="*/ 1932049 w 2066644"/>
              <a:gd name="connsiteY4" fmla="*/ 5813212 h 7453895"/>
              <a:gd name="connsiteX5" fmla="*/ 1190631 w 2066644"/>
              <a:gd name="connsiteY5" fmla="*/ 7453792 h 7453895"/>
              <a:gd name="connsiteX6" fmla="*/ 1087 w 2066644"/>
              <a:gd name="connsiteY6" fmla="*/ 7453895 h 7453895"/>
              <a:gd name="connsiteX7" fmla="*/ 0 w 2066644"/>
              <a:gd name="connsiteY7" fmla="*/ 4733177 h 7453895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253 w 2066644"/>
              <a:gd name="connsiteY3" fmla="*/ 4719058 h 7453895"/>
              <a:gd name="connsiteX4" fmla="*/ 1936598 w 2066644"/>
              <a:gd name="connsiteY4" fmla="*/ 5746124 h 7453895"/>
              <a:gd name="connsiteX5" fmla="*/ 1932049 w 2066644"/>
              <a:gd name="connsiteY5" fmla="*/ 5813212 h 7453895"/>
              <a:gd name="connsiteX6" fmla="*/ 1190631 w 2066644"/>
              <a:gd name="connsiteY6" fmla="*/ 7453792 h 7453895"/>
              <a:gd name="connsiteX7" fmla="*/ 1087 w 2066644"/>
              <a:gd name="connsiteY7" fmla="*/ 7453895 h 7453895"/>
              <a:gd name="connsiteX8" fmla="*/ 0 w 2066644"/>
              <a:gd name="connsiteY8" fmla="*/ 4733177 h 7453895"/>
              <a:gd name="connsiteX0" fmla="*/ 0 w 2179296"/>
              <a:gd name="connsiteY0" fmla="*/ 4755108 h 7475826"/>
              <a:gd name="connsiteX1" fmla="*/ 1919223 w 2179296"/>
              <a:gd name="connsiteY1" fmla="*/ 116977 h 7475826"/>
              <a:gd name="connsiteX2" fmla="*/ 2174754 w 2179296"/>
              <a:gd name="connsiteY2" fmla="*/ 1613369 h 7475826"/>
              <a:gd name="connsiteX3" fmla="*/ 1936253 w 2179296"/>
              <a:gd name="connsiteY3" fmla="*/ 4740989 h 7475826"/>
              <a:gd name="connsiteX4" fmla="*/ 1936598 w 2179296"/>
              <a:gd name="connsiteY4" fmla="*/ 5768055 h 7475826"/>
              <a:gd name="connsiteX5" fmla="*/ 1932049 w 2179296"/>
              <a:gd name="connsiteY5" fmla="*/ 5835143 h 7475826"/>
              <a:gd name="connsiteX6" fmla="*/ 1190631 w 2179296"/>
              <a:gd name="connsiteY6" fmla="*/ 7475723 h 7475826"/>
              <a:gd name="connsiteX7" fmla="*/ 1087 w 2179296"/>
              <a:gd name="connsiteY7" fmla="*/ 7475826 h 7475826"/>
              <a:gd name="connsiteX8" fmla="*/ 0 w 2179296"/>
              <a:gd name="connsiteY8" fmla="*/ 4755108 h 7475826"/>
              <a:gd name="connsiteX0" fmla="*/ 0 w 2174754"/>
              <a:gd name="connsiteY0" fmla="*/ 3362163 h 6082881"/>
              <a:gd name="connsiteX1" fmla="*/ 966600 w 2174754"/>
              <a:gd name="connsiteY1" fmla="*/ 2098421 h 6082881"/>
              <a:gd name="connsiteX2" fmla="*/ 2174754 w 2174754"/>
              <a:gd name="connsiteY2" fmla="*/ 220424 h 6082881"/>
              <a:gd name="connsiteX3" fmla="*/ 1936253 w 2174754"/>
              <a:gd name="connsiteY3" fmla="*/ 3348044 h 6082881"/>
              <a:gd name="connsiteX4" fmla="*/ 1936598 w 2174754"/>
              <a:gd name="connsiteY4" fmla="*/ 4375110 h 6082881"/>
              <a:gd name="connsiteX5" fmla="*/ 1932049 w 2174754"/>
              <a:gd name="connsiteY5" fmla="*/ 4442198 h 6082881"/>
              <a:gd name="connsiteX6" fmla="*/ 1190631 w 2174754"/>
              <a:gd name="connsiteY6" fmla="*/ 6082778 h 6082881"/>
              <a:gd name="connsiteX7" fmla="*/ 1087 w 2174754"/>
              <a:gd name="connsiteY7" fmla="*/ 6082881 h 6082881"/>
              <a:gd name="connsiteX8" fmla="*/ 0 w 2174754"/>
              <a:gd name="connsiteY8" fmla="*/ 3362163 h 6082881"/>
              <a:gd name="connsiteX0" fmla="*/ 0 w 2174754"/>
              <a:gd name="connsiteY0" fmla="*/ 3322909 h 6043627"/>
              <a:gd name="connsiteX1" fmla="*/ 907061 w 2174754"/>
              <a:gd name="connsiteY1" fmla="*/ 2720812 h 6043627"/>
              <a:gd name="connsiteX2" fmla="*/ 2174754 w 2174754"/>
              <a:gd name="connsiteY2" fmla="*/ 181170 h 6043627"/>
              <a:gd name="connsiteX3" fmla="*/ 1936253 w 2174754"/>
              <a:gd name="connsiteY3" fmla="*/ 3308790 h 6043627"/>
              <a:gd name="connsiteX4" fmla="*/ 1936598 w 2174754"/>
              <a:gd name="connsiteY4" fmla="*/ 4335856 h 6043627"/>
              <a:gd name="connsiteX5" fmla="*/ 1932049 w 2174754"/>
              <a:gd name="connsiteY5" fmla="*/ 4402944 h 6043627"/>
              <a:gd name="connsiteX6" fmla="*/ 1190631 w 2174754"/>
              <a:gd name="connsiteY6" fmla="*/ 6043524 h 6043627"/>
              <a:gd name="connsiteX7" fmla="*/ 1087 w 2174754"/>
              <a:gd name="connsiteY7" fmla="*/ 6043627 h 6043627"/>
              <a:gd name="connsiteX8" fmla="*/ 0 w 2174754"/>
              <a:gd name="connsiteY8" fmla="*/ 3322909 h 6043627"/>
              <a:gd name="connsiteX0" fmla="*/ 0 w 1937024"/>
              <a:gd name="connsiteY0" fmla="*/ 1131984 h 3852702"/>
              <a:gd name="connsiteX1" fmla="*/ 907061 w 1937024"/>
              <a:gd name="connsiteY1" fmla="*/ 529887 h 3852702"/>
              <a:gd name="connsiteX2" fmla="*/ 1691827 w 1937024"/>
              <a:gd name="connsiteY2" fmla="*/ 550811 h 3852702"/>
              <a:gd name="connsiteX3" fmla="*/ 1936253 w 1937024"/>
              <a:gd name="connsiteY3" fmla="*/ 1117865 h 3852702"/>
              <a:gd name="connsiteX4" fmla="*/ 1936598 w 1937024"/>
              <a:gd name="connsiteY4" fmla="*/ 2144931 h 3852702"/>
              <a:gd name="connsiteX5" fmla="*/ 1932049 w 1937024"/>
              <a:gd name="connsiteY5" fmla="*/ 2212019 h 3852702"/>
              <a:gd name="connsiteX6" fmla="*/ 1190631 w 1937024"/>
              <a:gd name="connsiteY6" fmla="*/ 3852599 h 3852702"/>
              <a:gd name="connsiteX7" fmla="*/ 1087 w 1937024"/>
              <a:gd name="connsiteY7" fmla="*/ 3852702 h 3852702"/>
              <a:gd name="connsiteX8" fmla="*/ 0 w 1937024"/>
              <a:gd name="connsiteY8" fmla="*/ 1131984 h 3852702"/>
              <a:gd name="connsiteX0" fmla="*/ 0 w 1937024"/>
              <a:gd name="connsiteY0" fmla="*/ 602110 h 3322828"/>
              <a:gd name="connsiteX1" fmla="*/ 907061 w 1937024"/>
              <a:gd name="connsiteY1" fmla="*/ 13 h 3322828"/>
              <a:gd name="connsiteX2" fmla="*/ 1936253 w 1937024"/>
              <a:gd name="connsiteY2" fmla="*/ 587991 h 3322828"/>
              <a:gd name="connsiteX3" fmla="*/ 1936598 w 1937024"/>
              <a:gd name="connsiteY3" fmla="*/ 1615057 h 3322828"/>
              <a:gd name="connsiteX4" fmla="*/ 1932049 w 1937024"/>
              <a:gd name="connsiteY4" fmla="*/ 1682145 h 3322828"/>
              <a:gd name="connsiteX5" fmla="*/ 1190631 w 1937024"/>
              <a:gd name="connsiteY5" fmla="*/ 3322725 h 3322828"/>
              <a:gd name="connsiteX6" fmla="*/ 1087 w 1937024"/>
              <a:gd name="connsiteY6" fmla="*/ 3322828 h 3322828"/>
              <a:gd name="connsiteX7" fmla="*/ 0 w 1937024"/>
              <a:gd name="connsiteY7" fmla="*/ 602110 h 3322828"/>
              <a:gd name="connsiteX0" fmla="*/ 0 w 1937024"/>
              <a:gd name="connsiteY0" fmla="*/ 14119 h 2734837"/>
              <a:gd name="connsiteX1" fmla="*/ 1936253 w 1937024"/>
              <a:gd name="connsiteY1" fmla="*/ 0 h 2734837"/>
              <a:gd name="connsiteX2" fmla="*/ 1936598 w 1937024"/>
              <a:gd name="connsiteY2" fmla="*/ 1027066 h 2734837"/>
              <a:gd name="connsiteX3" fmla="*/ 1932049 w 1937024"/>
              <a:gd name="connsiteY3" fmla="*/ 1094154 h 2734837"/>
              <a:gd name="connsiteX4" fmla="*/ 1190631 w 1937024"/>
              <a:gd name="connsiteY4" fmla="*/ 2734734 h 2734837"/>
              <a:gd name="connsiteX5" fmla="*/ 1087 w 1937024"/>
              <a:gd name="connsiteY5" fmla="*/ 2734837 h 2734837"/>
              <a:gd name="connsiteX6" fmla="*/ 0 w 1937024"/>
              <a:gd name="connsiteY6" fmla="*/ 14119 h 2734837"/>
              <a:gd name="connsiteX0" fmla="*/ 0 w 1939282"/>
              <a:gd name="connsiteY0" fmla="*/ 14119 h 2734837"/>
              <a:gd name="connsiteX1" fmla="*/ 1936253 w 1939282"/>
              <a:gd name="connsiteY1" fmla="*/ 0 h 2734837"/>
              <a:gd name="connsiteX2" fmla="*/ 1936598 w 1939282"/>
              <a:gd name="connsiteY2" fmla="*/ 1027066 h 2734837"/>
              <a:gd name="connsiteX3" fmla="*/ 1935470 w 1939282"/>
              <a:gd name="connsiteY3" fmla="*/ 1244667 h 2734837"/>
              <a:gd name="connsiteX4" fmla="*/ 1190631 w 1939282"/>
              <a:gd name="connsiteY4" fmla="*/ 2734734 h 2734837"/>
              <a:gd name="connsiteX5" fmla="*/ 1087 w 1939282"/>
              <a:gd name="connsiteY5" fmla="*/ 2734837 h 2734837"/>
              <a:gd name="connsiteX6" fmla="*/ 0 w 1939282"/>
              <a:gd name="connsiteY6" fmla="*/ 14119 h 2734837"/>
              <a:gd name="connsiteX0" fmla="*/ 0 w 1939282"/>
              <a:gd name="connsiteY0" fmla="*/ 14119 h 2734837"/>
              <a:gd name="connsiteX1" fmla="*/ 1936253 w 1939282"/>
              <a:gd name="connsiteY1" fmla="*/ 0 h 2734837"/>
              <a:gd name="connsiteX2" fmla="*/ 1936598 w 1939282"/>
              <a:gd name="connsiteY2" fmla="*/ 1027066 h 2734837"/>
              <a:gd name="connsiteX3" fmla="*/ 1935470 w 1939282"/>
              <a:gd name="connsiteY3" fmla="*/ 1241246 h 2734837"/>
              <a:gd name="connsiteX4" fmla="*/ 1190631 w 1939282"/>
              <a:gd name="connsiteY4" fmla="*/ 2734734 h 2734837"/>
              <a:gd name="connsiteX5" fmla="*/ 1087 w 1939282"/>
              <a:gd name="connsiteY5" fmla="*/ 2734837 h 2734837"/>
              <a:gd name="connsiteX6" fmla="*/ 0 w 1939282"/>
              <a:gd name="connsiteY6" fmla="*/ 14119 h 2734837"/>
              <a:gd name="connsiteX0" fmla="*/ 0 w 1936253"/>
              <a:gd name="connsiteY0" fmla="*/ 14119 h 2734837"/>
              <a:gd name="connsiteX1" fmla="*/ 1936253 w 1936253"/>
              <a:gd name="connsiteY1" fmla="*/ 0 h 2734837"/>
              <a:gd name="connsiteX2" fmla="*/ 1935470 w 1936253"/>
              <a:gd name="connsiteY2" fmla="*/ 1241246 h 2734837"/>
              <a:gd name="connsiteX3" fmla="*/ 1190631 w 1936253"/>
              <a:gd name="connsiteY3" fmla="*/ 2734734 h 2734837"/>
              <a:gd name="connsiteX4" fmla="*/ 1087 w 1936253"/>
              <a:gd name="connsiteY4" fmla="*/ 2734837 h 2734837"/>
              <a:gd name="connsiteX5" fmla="*/ 0 w 1936253"/>
              <a:gd name="connsiteY5" fmla="*/ 14119 h 2734837"/>
              <a:gd name="connsiteX0" fmla="*/ 0 w 1936253"/>
              <a:gd name="connsiteY0" fmla="*/ 14119 h 2734837"/>
              <a:gd name="connsiteX1" fmla="*/ 1936253 w 1936253"/>
              <a:gd name="connsiteY1" fmla="*/ 0 h 2734837"/>
              <a:gd name="connsiteX2" fmla="*/ 1935470 w 1936253"/>
              <a:gd name="connsiteY2" fmla="*/ 1241246 h 2734837"/>
              <a:gd name="connsiteX3" fmla="*/ 1190631 w 1936253"/>
              <a:gd name="connsiteY3" fmla="*/ 2734734 h 2734837"/>
              <a:gd name="connsiteX4" fmla="*/ 1087 w 1936253"/>
              <a:gd name="connsiteY4" fmla="*/ 2734837 h 2734837"/>
              <a:gd name="connsiteX5" fmla="*/ 0 w 1936253"/>
              <a:gd name="connsiteY5" fmla="*/ 14119 h 2734837"/>
              <a:gd name="connsiteX0" fmla="*/ 0 w 1936253"/>
              <a:gd name="connsiteY0" fmla="*/ 14119 h 2734837"/>
              <a:gd name="connsiteX1" fmla="*/ 1936253 w 1936253"/>
              <a:gd name="connsiteY1" fmla="*/ 0 h 2734837"/>
              <a:gd name="connsiteX2" fmla="*/ 1935470 w 1936253"/>
              <a:gd name="connsiteY2" fmla="*/ 1241246 h 2734837"/>
              <a:gd name="connsiteX3" fmla="*/ 1190631 w 1936253"/>
              <a:gd name="connsiteY3" fmla="*/ 2734734 h 2734837"/>
              <a:gd name="connsiteX4" fmla="*/ 1087 w 1936253"/>
              <a:gd name="connsiteY4" fmla="*/ 2734837 h 2734837"/>
              <a:gd name="connsiteX5" fmla="*/ 0 w 1936253"/>
              <a:gd name="connsiteY5" fmla="*/ 14119 h 2734837"/>
              <a:gd name="connsiteX0" fmla="*/ 0 w 1936253"/>
              <a:gd name="connsiteY0" fmla="*/ 4721 h 2734837"/>
              <a:gd name="connsiteX1" fmla="*/ 1936253 w 1936253"/>
              <a:gd name="connsiteY1" fmla="*/ 0 h 2734837"/>
              <a:gd name="connsiteX2" fmla="*/ 1935470 w 1936253"/>
              <a:gd name="connsiteY2" fmla="*/ 1241246 h 2734837"/>
              <a:gd name="connsiteX3" fmla="*/ 1190631 w 1936253"/>
              <a:gd name="connsiteY3" fmla="*/ 2734734 h 2734837"/>
              <a:gd name="connsiteX4" fmla="*/ 1087 w 1936253"/>
              <a:gd name="connsiteY4" fmla="*/ 2734837 h 2734837"/>
              <a:gd name="connsiteX5" fmla="*/ 0 w 1936253"/>
              <a:gd name="connsiteY5" fmla="*/ 4721 h 273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253" h="2734837">
                <a:moveTo>
                  <a:pt x="0" y="4721"/>
                </a:moveTo>
                <a:lnTo>
                  <a:pt x="1936253" y="0"/>
                </a:lnTo>
                <a:lnTo>
                  <a:pt x="1935470" y="1241246"/>
                </a:lnTo>
                <a:cubicBezTo>
                  <a:pt x="1926791" y="2282162"/>
                  <a:pt x="1518398" y="2471230"/>
                  <a:pt x="1190631" y="2734734"/>
                </a:cubicBezTo>
                <a:lnTo>
                  <a:pt x="1087" y="2734837"/>
                </a:lnTo>
                <a:cubicBezTo>
                  <a:pt x="725" y="1827931"/>
                  <a:pt x="362" y="911627"/>
                  <a:pt x="0" y="4721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lvl1pPr marL="0" indent="0">
              <a:buNone/>
              <a:defRPr sz="3200">
                <a:noFill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5809580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1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E4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554480" y="1259840"/>
            <a:ext cx="130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</a:t>
            </a:r>
            <a:r>
              <a:rPr lang="en-US" dirty="0"/>
              <a:t> Option3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-28185" y="-16143"/>
            <a:ext cx="4890505" cy="6907534"/>
          </a:xfrm>
          <a:custGeom>
            <a:avLst/>
            <a:gdLst>
              <a:gd name="connsiteX0" fmla="*/ 0 w 4880470"/>
              <a:gd name="connsiteY0" fmla="*/ 0 h 9071860"/>
              <a:gd name="connsiteX1" fmla="*/ 4856480 w 4880470"/>
              <a:gd name="connsiteY1" fmla="*/ 0 h 9071860"/>
              <a:gd name="connsiteX2" fmla="*/ 4879938 w 4880470"/>
              <a:gd name="connsiteY2" fmla="*/ 3484042 h 9071860"/>
              <a:gd name="connsiteX3" fmla="*/ 4880470 w 4880470"/>
              <a:gd name="connsiteY3" fmla="*/ 3521025 h 9071860"/>
              <a:gd name="connsiteX4" fmla="*/ 4880470 w 4880470"/>
              <a:gd name="connsiteY4" fmla="*/ 7338272 h 9071860"/>
              <a:gd name="connsiteX5" fmla="*/ 4875921 w 4880470"/>
              <a:gd name="connsiteY5" fmla="*/ 7405360 h 9071860"/>
              <a:gd name="connsiteX6" fmla="*/ 4099944 w 4880470"/>
              <a:gd name="connsiteY6" fmla="*/ 9071860 h 9071860"/>
              <a:gd name="connsiteX7" fmla="*/ 0 w 4880470"/>
              <a:gd name="connsiteY7" fmla="*/ 9017000 h 9071860"/>
              <a:gd name="connsiteX8" fmla="*/ 0 w 4880470"/>
              <a:gd name="connsiteY8" fmla="*/ 0 h 9071860"/>
              <a:gd name="connsiteX0" fmla="*/ 0 w 4880470"/>
              <a:gd name="connsiteY0" fmla="*/ 0 h 9072736"/>
              <a:gd name="connsiteX1" fmla="*/ 4856480 w 4880470"/>
              <a:gd name="connsiteY1" fmla="*/ 0 h 9072736"/>
              <a:gd name="connsiteX2" fmla="*/ 4879938 w 4880470"/>
              <a:gd name="connsiteY2" fmla="*/ 3484042 h 9072736"/>
              <a:gd name="connsiteX3" fmla="*/ 4880470 w 4880470"/>
              <a:gd name="connsiteY3" fmla="*/ 3521025 h 9072736"/>
              <a:gd name="connsiteX4" fmla="*/ 4880470 w 4880470"/>
              <a:gd name="connsiteY4" fmla="*/ 7338272 h 9072736"/>
              <a:gd name="connsiteX5" fmla="*/ 4875921 w 4880470"/>
              <a:gd name="connsiteY5" fmla="*/ 7405360 h 9072736"/>
              <a:gd name="connsiteX6" fmla="*/ 4099944 w 4880470"/>
              <a:gd name="connsiteY6" fmla="*/ 9071860 h 9072736"/>
              <a:gd name="connsiteX7" fmla="*/ 0 w 4880470"/>
              <a:gd name="connsiteY7" fmla="*/ 9017000 h 9072736"/>
              <a:gd name="connsiteX8" fmla="*/ 0 w 4880470"/>
              <a:gd name="connsiteY8" fmla="*/ 0 h 9072736"/>
              <a:gd name="connsiteX0" fmla="*/ 0 w 4880470"/>
              <a:gd name="connsiteY0" fmla="*/ 0 h 9064277"/>
              <a:gd name="connsiteX1" fmla="*/ 4856480 w 4880470"/>
              <a:gd name="connsiteY1" fmla="*/ 0 h 9064277"/>
              <a:gd name="connsiteX2" fmla="*/ 4879938 w 4880470"/>
              <a:gd name="connsiteY2" fmla="*/ 3484042 h 9064277"/>
              <a:gd name="connsiteX3" fmla="*/ 4880470 w 4880470"/>
              <a:gd name="connsiteY3" fmla="*/ 3521025 h 9064277"/>
              <a:gd name="connsiteX4" fmla="*/ 4880470 w 4880470"/>
              <a:gd name="connsiteY4" fmla="*/ 7338272 h 9064277"/>
              <a:gd name="connsiteX5" fmla="*/ 4875921 w 4880470"/>
              <a:gd name="connsiteY5" fmla="*/ 7405360 h 9064277"/>
              <a:gd name="connsiteX6" fmla="*/ 4099944 w 4880470"/>
              <a:gd name="connsiteY6" fmla="*/ 9063220 h 9064277"/>
              <a:gd name="connsiteX7" fmla="*/ 0 w 4880470"/>
              <a:gd name="connsiteY7" fmla="*/ 9017000 h 9064277"/>
              <a:gd name="connsiteX8" fmla="*/ 0 w 4880470"/>
              <a:gd name="connsiteY8" fmla="*/ 0 h 9064277"/>
              <a:gd name="connsiteX0" fmla="*/ 0 w 4880470"/>
              <a:gd name="connsiteY0" fmla="*/ 0 h 9047719"/>
              <a:gd name="connsiteX1" fmla="*/ 4856480 w 4880470"/>
              <a:gd name="connsiteY1" fmla="*/ 0 h 9047719"/>
              <a:gd name="connsiteX2" fmla="*/ 4879938 w 4880470"/>
              <a:gd name="connsiteY2" fmla="*/ 3484042 h 9047719"/>
              <a:gd name="connsiteX3" fmla="*/ 4880470 w 4880470"/>
              <a:gd name="connsiteY3" fmla="*/ 3521025 h 9047719"/>
              <a:gd name="connsiteX4" fmla="*/ 4880470 w 4880470"/>
              <a:gd name="connsiteY4" fmla="*/ 7338272 h 9047719"/>
              <a:gd name="connsiteX5" fmla="*/ 4875921 w 4880470"/>
              <a:gd name="connsiteY5" fmla="*/ 7405360 h 9047719"/>
              <a:gd name="connsiteX6" fmla="*/ 4099944 w 4880470"/>
              <a:gd name="connsiteY6" fmla="*/ 9045940 h 9047719"/>
              <a:gd name="connsiteX7" fmla="*/ 0 w 4880470"/>
              <a:gd name="connsiteY7" fmla="*/ 9017000 h 9047719"/>
              <a:gd name="connsiteX8" fmla="*/ 0 w 4880470"/>
              <a:gd name="connsiteY8" fmla="*/ 0 h 9047719"/>
              <a:gd name="connsiteX0" fmla="*/ 0 w 4880470"/>
              <a:gd name="connsiteY0" fmla="*/ 0 h 9054224"/>
              <a:gd name="connsiteX1" fmla="*/ 4856480 w 4880470"/>
              <a:gd name="connsiteY1" fmla="*/ 0 h 9054224"/>
              <a:gd name="connsiteX2" fmla="*/ 4879938 w 4880470"/>
              <a:gd name="connsiteY2" fmla="*/ 3484042 h 9054224"/>
              <a:gd name="connsiteX3" fmla="*/ 4880470 w 4880470"/>
              <a:gd name="connsiteY3" fmla="*/ 3521025 h 9054224"/>
              <a:gd name="connsiteX4" fmla="*/ 4880470 w 4880470"/>
              <a:gd name="connsiteY4" fmla="*/ 7338272 h 9054224"/>
              <a:gd name="connsiteX5" fmla="*/ 4875921 w 4880470"/>
              <a:gd name="connsiteY5" fmla="*/ 7405360 h 9054224"/>
              <a:gd name="connsiteX6" fmla="*/ 4099944 w 4880470"/>
              <a:gd name="connsiteY6" fmla="*/ 9045940 h 9054224"/>
              <a:gd name="connsiteX7" fmla="*/ 0 w 4880470"/>
              <a:gd name="connsiteY7" fmla="*/ 9042920 h 9054224"/>
              <a:gd name="connsiteX8" fmla="*/ 0 w 4880470"/>
              <a:gd name="connsiteY8" fmla="*/ 0 h 9054224"/>
              <a:gd name="connsiteX0" fmla="*/ 0 w 4880470"/>
              <a:gd name="connsiteY0" fmla="*/ 0 h 9048856"/>
              <a:gd name="connsiteX1" fmla="*/ 4856480 w 4880470"/>
              <a:gd name="connsiteY1" fmla="*/ 0 h 9048856"/>
              <a:gd name="connsiteX2" fmla="*/ 4879938 w 4880470"/>
              <a:gd name="connsiteY2" fmla="*/ 3484042 h 9048856"/>
              <a:gd name="connsiteX3" fmla="*/ 4880470 w 4880470"/>
              <a:gd name="connsiteY3" fmla="*/ 3521025 h 9048856"/>
              <a:gd name="connsiteX4" fmla="*/ 4880470 w 4880470"/>
              <a:gd name="connsiteY4" fmla="*/ 7338272 h 9048856"/>
              <a:gd name="connsiteX5" fmla="*/ 4875921 w 4880470"/>
              <a:gd name="connsiteY5" fmla="*/ 7405360 h 9048856"/>
              <a:gd name="connsiteX6" fmla="*/ 4099944 w 4880470"/>
              <a:gd name="connsiteY6" fmla="*/ 9045940 h 9048856"/>
              <a:gd name="connsiteX7" fmla="*/ 0 w 4880470"/>
              <a:gd name="connsiteY7" fmla="*/ 9042920 h 9048856"/>
              <a:gd name="connsiteX8" fmla="*/ 0 w 4880470"/>
              <a:gd name="connsiteY8" fmla="*/ 0 h 9048856"/>
              <a:gd name="connsiteX0" fmla="*/ 0 w 4880470"/>
              <a:gd name="connsiteY0" fmla="*/ 0 h 9048856"/>
              <a:gd name="connsiteX1" fmla="*/ 4856480 w 4880470"/>
              <a:gd name="connsiteY1" fmla="*/ 0 h 9048856"/>
              <a:gd name="connsiteX2" fmla="*/ 4879938 w 4880470"/>
              <a:gd name="connsiteY2" fmla="*/ 3484042 h 9048856"/>
              <a:gd name="connsiteX3" fmla="*/ 4880470 w 4880470"/>
              <a:gd name="connsiteY3" fmla="*/ 3521025 h 9048856"/>
              <a:gd name="connsiteX4" fmla="*/ 4880470 w 4880470"/>
              <a:gd name="connsiteY4" fmla="*/ 7338272 h 9048856"/>
              <a:gd name="connsiteX5" fmla="*/ 4875921 w 4880470"/>
              <a:gd name="connsiteY5" fmla="*/ 7405360 h 9048856"/>
              <a:gd name="connsiteX6" fmla="*/ 4134503 w 4880470"/>
              <a:gd name="connsiteY6" fmla="*/ 9045940 h 9048856"/>
              <a:gd name="connsiteX7" fmla="*/ 0 w 4880470"/>
              <a:gd name="connsiteY7" fmla="*/ 9042920 h 9048856"/>
              <a:gd name="connsiteX8" fmla="*/ 0 w 4880470"/>
              <a:gd name="connsiteY8" fmla="*/ 0 h 9048856"/>
              <a:gd name="connsiteX0" fmla="*/ 0 w 4880470"/>
              <a:gd name="connsiteY0" fmla="*/ 0 h 9048856"/>
              <a:gd name="connsiteX1" fmla="*/ 4856480 w 4880470"/>
              <a:gd name="connsiteY1" fmla="*/ 0 h 9048856"/>
              <a:gd name="connsiteX2" fmla="*/ 4879938 w 4880470"/>
              <a:gd name="connsiteY2" fmla="*/ 3484042 h 9048856"/>
              <a:gd name="connsiteX3" fmla="*/ 4880470 w 4880470"/>
              <a:gd name="connsiteY3" fmla="*/ 3521025 h 9048856"/>
              <a:gd name="connsiteX4" fmla="*/ 4880470 w 4880470"/>
              <a:gd name="connsiteY4" fmla="*/ 7338272 h 9048856"/>
              <a:gd name="connsiteX5" fmla="*/ 4875921 w 4880470"/>
              <a:gd name="connsiteY5" fmla="*/ 7405360 h 9048856"/>
              <a:gd name="connsiteX6" fmla="*/ 4134503 w 4880470"/>
              <a:gd name="connsiteY6" fmla="*/ 9045940 h 9048856"/>
              <a:gd name="connsiteX7" fmla="*/ 0 w 4880470"/>
              <a:gd name="connsiteY7" fmla="*/ 9042920 h 9048856"/>
              <a:gd name="connsiteX8" fmla="*/ 0 w 4880470"/>
              <a:gd name="connsiteY8" fmla="*/ 0 h 9048856"/>
              <a:gd name="connsiteX0" fmla="*/ 0 w 4880470"/>
              <a:gd name="connsiteY0" fmla="*/ 0 h 9045940"/>
              <a:gd name="connsiteX1" fmla="*/ 4856480 w 4880470"/>
              <a:gd name="connsiteY1" fmla="*/ 0 h 9045940"/>
              <a:gd name="connsiteX2" fmla="*/ 4879938 w 4880470"/>
              <a:gd name="connsiteY2" fmla="*/ 3484042 h 9045940"/>
              <a:gd name="connsiteX3" fmla="*/ 4880470 w 4880470"/>
              <a:gd name="connsiteY3" fmla="*/ 3521025 h 9045940"/>
              <a:gd name="connsiteX4" fmla="*/ 4880470 w 4880470"/>
              <a:gd name="connsiteY4" fmla="*/ 7338272 h 9045940"/>
              <a:gd name="connsiteX5" fmla="*/ 4875921 w 4880470"/>
              <a:gd name="connsiteY5" fmla="*/ 7405360 h 9045940"/>
              <a:gd name="connsiteX6" fmla="*/ 4134503 w 4880470"/>
              <a:gd name="connsiteY6" fmla="*/ 9045940 h 9045940"/>
              <a:gd name="connsiteX7" fmla="*/ 0 w 4880470"/>
              <a:gd name="connsiteY7" fmla="*/ 9042920 h 9045940"/>
              <a:gd name="connsiteX8" fmla="*/ 0 w 4880470"/>
              <a:gd name="connsiteY8" fmla="*/ 0 h 9045940"/>
              <a:gd name="connsiteX0" fmla="*/ 0 w 4880470"/>
              <a:gd name="connsiteY0" fmla="*/ 0 h 9045940"/>
              <a:gd name="connsiteX1" fmla="*/ 4856480 w 4880470"/>
              <a:gd name="connsiteY1" fmla="*/ 0 h 9045940"/>
              <a:gd name="connsiteX2" fmla="*/ 4879938 w 4880470"/>
              <a:gd name="connsiteY2" fmla="*/ 3484042 h 9045940"/>
              <a:gd name="connsiteX3" fmla="*/ 4880470 w 4880470"/>
              <a:gd name="connsiteY3" fmla="*/ 3521025 h 9045940"/>
              <a:gd name="connsiteX4" fmla="*/ 4880470 w 4880470"/>
              <a:gd name="connsiteY4" fmla="*/ 7338272 h 9045940"/>
              <a:gd name="connsiteX5" fmla="*/ 4875921 w 4880470"/>
              <a:gd name="connsiteY5" fmla="*/ 7405360 h 9045940"/>
              <a:gd name="connsiteX6" fmla="*/ 4134503 w 4880470"/>
              <a:gd name="connsiteY6" fmla="*/ 9045940 h 9045940"/>
              <a:gd name="connsiteX7" fmla="*/ 0 w 4880470"/>
              <a:gd name="connsiteY7" fmla="*/ 9042920 h 9045940"/>
              <a:gd name="connsiteX8" fmla="*/ 0 w 4880470"/>
              <a:gd name="connsiteY8" fmla="*/ 0 h 9045940"/>
              <a:gd name="connsiteX0" fmla="*/ 0 w 4880470"/>
              <a:gd name="connsiteY0" fmla="*/ 0 h 9046043"/>
              <a:gd name="connsiteX1" fmla="*/ 4856480 w 4880470"/>
              <a:gd name="connsiteY1" fmla="*/ 0 h 9046043"/>
              <a:gd name="connsiteX2" fmla="*/ 4879938 w 4880470"/>
              <a:gd name="connsiteY2" fmla="*/ 3484042 h 9046043"/>
              <a:gd name="connsiteX3" fmla="*/ 4880470 w 4880470"/>
              <a:gd name="connsiteY3" fmla="*/ 3521025 h 9046043"/>
              <a:gd name="connsiteX4" fmla="*/ 4880470 w 4880470"/>
              <a:gd name="connsiteY4" fmla="*/ 7338272 h 9046043"/>
              <a:gd name="connsiteX5" fmla="*/ 4875921 w 4880470"/>
              <a:gd name="connsiteY5" fmla="*/ 7405360 h 9046043"/>
              <a:gd name="connsiteX6" fmla="*/ 4134503 w 4880470"/>
              <a:gd name="connsiteY6" fmla="*/ 9045940 h 9046043"/>
              <a:gd name="connsiteX7" fmla="*/ 2944959 w 4880470"/>
              <a:gd name="connsiteY7" fmla="*/ 9046043 h 9046043"/>
              <a:gd name="connsiteX8" fmla="*/ 0 w 4880470"/>
              <a:gd name="connsiteY8" fmla="*/ 0 h 9046043"/>
              <a:gd name="connsiteX0" fmla="*/ 0 w 2565065"/>
              <a:gd name="connsiteY0" fmla="*/ 3744910 h 9046043"/>
              <a:gd name="connsiteX1" fmla="*/ 2541075 w 2565065"/>
              <a:gd name="connsiteY1" fmla="*/ 0 h 9046043"/>
              <a:gd name="connsiteX2" fmla="*/ 2564533 w 2565065"/>
              <a:gd name="connsiteY2" fmla="*/ 3484042 h 9046043"/>
              <a:gd name="connsiteX3" fmla="*/ 2565065 w 2565065"/>
              <a:gd name="connsiteY3" fmla="*/ 3521025 h 9046043"/>
              <a:gd name="connsiteX4" fmla="*/ 2565065 w 2565065"/>
              <a:gd name="connsiteY4" fmla="*/ 7338272 h 9046043"/>
              <a:gd name="connsiteX5" fmla="*/ 2560516 w 2565065"/>
              <a:gd name="connsiteY5" fmla="*/ 7405360 h 9046043"/>
              <a:gd name="connsiteX6" fmla="*/ 1819098 w 2565065"/>
              <a:gd name="connsiteY6" fmla="*/ 9045940 h 9046043"/>
              <a:gd name="connsiteX7" fmla="*/ 629554 w 2565065"/>
              <a:gd name="connsiteY7" fmla="*/ 9046043 h 9046043"/>
              <a:gd name="connsiteX8" fmla="*/ 0 w 2565065"/>
              <a:gd name="connsiteY8" fmla="*/ 3744910 h 9046043"/>
              <a:gd name="connsiteX0" fmla="*/ 0 w 1936598"/>
              <a:gd name="connsiteY0" fmla="*/ 6325325 h 9046043"/>
              <a:gd name="connsiteX1" fmla="*/ 1912608 w 1936598"/>
              <a:gd name="connsiteY1" fmla="*/ 0 h 9046043"/>
              <a:gd name="connsiteX2" fmla="*/ 1936066 w 1936598"/>
              <a:gd name="connsiteY2" fmla="*/ 3484042 h 9046043"/>
              <a:gd name="connsiteX3" fmla="*/ 1936598 w 1936598"/>
              <a:gd name="connsiteY3" fmla="*/ 3521025 h 9046043"/>
              <a:gd name="connsiteX4" fmla="*/ 1936598 w 1936598"/>
              <a:gd name="connsiteY4" fmla="*/ 7338272 h 9046043"/>
              <a:gd name="connsiteX5" fmla="*/ 1932049 w 1936598"/>
              <a:gd name="connsiteY5" fmla="*/ 7405360 h 9046043"/>
              <a:gd name="connsiteX6" fmla="*/ 1190631 w 1936598"/>
              <a:gd name="connsiteY6" fmla="*/ 9045940 h 9046043"/>
              <a:gd name="connsiteX7" fmla="*/ 1087 w 1936598"/>
              <a:gd name="connsiteY7" fmla="*/ 9046043 h 9046043"/>
              <a:gd name="connsiteX8" fmla="*/ 0 w 1936598"/>
              <a:gd name="connsiteY8" fmla="*/ 6325325 h 9046043"/>
              <a:gd name="connsiteX0" fmla="*/ 0 w 1936598"/>
              <a:gd name="connsiteY0" fmla="*/ 4638131 h 7358849"/>
              <a:gd name="connsiteX1" fmla="*/ 1919223 w 1936598"/>
              <a:gd name="connsiteY1" fmla="*/ 0 h 7358849"/>
              <a:gd name="connsiteX2" fmla="*/ 1936066 w 1936598"/>
              <a:gd name="connsiteY2" fmla="*/ 1796848 h 7358849"/>
              <a:gd name="connsiteX3" fmla="*/ 1936598 w 1936598"/>
              <a:gd name="connsiteY3" fmla="*/ 1833831 h 7358849"/>
              <a:gd name="connsiteX4" fmla="*/ 1936598 w 1936598"/>
              <a:gd name="connsiteY4" fmla="*/ 5651078 h 7358849"/>
              <a:gd name="connsiteX5" fmla="*/ 1932049 w 1936598"/>
              <a:gd name="connsiteY5" fmla="*/ 5718166 h 7358849"/>
              <a:gd name="connsiteX6" fmla="*/ 1190631 w 1936598"/>
              <a:gd name="connsiteY6" fmla="*/ 7358746 h 7358849"/>
              <a:gd name="connsiteX7" fmla="*/ 1087 w 1936598"/>
              <a:gd name="connsiteY7" fmla="*/ 7358849 h 7358849"/>
              <a:gd name="connsiteX8" fmla="*/ 0 w 1936598"/>
              <a:gd name="connsiteY8" fmla="*/ 4638131 h 7358849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598 w 2066644"/>
              <a:gd name="connsiteY3" fmla="*/ 5746124 h 7453895"/>
              <a:gd name="connsiteX4" fmla="*/ 1932049 w 2066644"/>
              <a:gd name="connsiteY4" fmla="*/ 5813212 h 7453895"/>
              <a:gd name="connsiteX5" fmla="*/ 1190631 w 2066644"/>
              <a:gd name="connsiteY5" fmla="*/ 7453792 h 7453895"/>
              <a:gd name="connsiteX6" fmla="*/ 1087 w 2066644"/>
              <a:gd name="connsiteY6" fmla="*/ 7453895 h 7453895"/>
              <a:gd name="connsiteX7" fmla="*/ 0 w 2066644"/>
              <a:gd name="connsiteY7" fmla="*/ 4733177 h 7453895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598 w 2066644"/>
              <a:gd name="connsiteY3" fmla="*/ 5746124 h 7453895"/>
              <a:gd name="connsiteX4" fmla="*/ 1932049 w 2066644"/>
              <a:gd name="connsiteY4" fmla="*/ 5813212 h 7453895"/>
              <a:gd name="connsiteX5" fmla="*/ 1190631 w 2066644"/>
              <a:gd name="connsiteY5" fmla="*/ 7453792 h 7453895"/>
              <a:gd name="connsiteX6" fmla="*/ 1087 w 2066644"/>
              <a:gd name="connsiteY6" fmla="*/ 7453895 h 7453895"/>
              <a:gd name="connsiteX7" fmla="*/ 0 w 2066644"/>
              <a:gd name="connsiteY7" fmla="*/ 4733177 h 7453895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598 w 2066644"/>
              <a:gd name="connsiteY3" fmla="*/ 5746124 h 7453895"/>
              <a:gd name="connsiteX4" fmla="*/ 1932049 w 2066644"/>
              <a:gd name="connsiteY4" fmla="*/ 5813212 h 7453895"/>
              <a:gd name="connsiteX5" fmla="*/ 1190631 w 2066644"/>
              <a:gd name="connsiteY5" fmla="*/ 7453792 h 7453895"/>
              <a:gd name="connsiteX6" fmla="*/ 1087 w 2066644"/>
              <a:gd name="connsiteY6" fmla="*/ 7453895 h 7453895"/>
              <a:gd name="connsiteX7" fmla="*/ 0 w 2066644"/>
              <a:gd name="connsiteY7" fmla="*/ 4733177 h 7453895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598 w 2066644"/>
              <a:gd name="connsiteY3" fmla="*/ 5746124 h 7453895"/>
              <a:gd name="connsiteX4" fmla="*/ 1932049 w 2066644"/>
              <a:gd name="connsiteY4" fmla="*/ 5813212 h 7453895"/>
              <a:gd name="connsiteX5" fmla="*/ 1190631 w 2066644"/>
              <a:gd name="connsiteY5" fmla="*/ 7453792 h 7453895"/>
              <a:gd name="connsiteX6" fmla="*/ 1087 w 2066644"/>
              <a:gd name="connsiteY6" fmla="*/ 7453895 h 7453895"/>
              <a:gd name="connsiteX7" fmla="*/ 0 w 2066644"/>
              <a:gd name="connsiteY7" fmla="*/ 4733177 h 7453895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253 w 2066644"/>
              <a:gd name="connsiteY3" fmla="*/ 4719058 h 7453895"/>
              <a:gd name="connsiteX4" fmla="*/ 1936598 w 2066644"/>
              <a:gd name="connsiteY4" fmla="*/ 5746124 h 7453895"/>
              <a:gd name="connsiteX5" fmla="*/ 1932049 w 2066644"/>
              <a:gd name="connsiteY5" fmla="*/ 5813212 h 7453895"/>
              <a:gd name="connsiteX6" fmla="*/ 1190631 w 2066644"/>
              <a:gd name="connsiteY6" fmla="*/ 7453792 h 7453895"/>
              <a:gd name="connsiteX7" fmla="*/ 1087 w 2066644"/>
              <a:gd name="connsiteY7" fmla="*/ 7453895 h 7453895"/>
              <a:gd name="connsiteX8" fmla="*/ 0 w 2066644"/>
              <a:gd name="connsiteY8" fmla="*/ 4733177 h 7453895"/>
              <a:gd name="connsiteX0" fmla="*/ 0 w 2179296"/>
              <a:gd name="connsiteY0" fmla="*/ 4755108 h 7475826"/>
              <a:gd name="connsiteX1" fmla="*/ 1919223 w 2179296"/>
              <a:gd name="connsiteY1" fmla="*/ 116977 h 7475826"/>
              <a:gd name="connsiteX2" fmla="*/ 2174754 w 2179296"/>
              <a:gd name="connsiteY2" fmla="*/ 1613369 h 7475826"/>
              <a:gd name="connsiteX3" fmla="*/ 1936253 w 2179296"/>
              <a:gd name="connsiteY3" fmla="*/ 4740989 h 7475826"/>
              <a:gd name="connsiteX4" fmla="*/ 1936598 w 2179296"/>
              <a:gd name="connsiteY4" fmla="*/ 5768055 h 7475826"/>
              <a:gd name="connsiteX5" fmla="*/ 1932049 w 2179296"/>
              <a:gd name="connsiteY5" fmla="*/ 5835143 h 7475826"/>
              <a:gd name="connsiteX6" fmla="*/ 1190631 w 2179296"/>
              <a:gd name="connsiteY6" fmla="*/ 7475723 h 7475826"/>
              <a:gd name="connsiteX7" fmla="*/ 1087 w 2179296"/>
              <a:gd name="connsiteY7" fmla="*/ 7475826 h 7475826"/>
              <a:gd name="connsiteX8" fmla="*/ 0 w 2179296"/>
              <a:gd name="connsiteY8" fmla="*/ 4755108 h 7475826"/>
              <a:gd name="connsiteX0" fmla="*/ 0 w 2174754"/>
              <a:gd name="connsiteY0" fmla="*/ 3362163 h 6082881"/>
              <a:gd name="connsiteX1" fmla="*/ 966600 w 2174754"/>
              <a:gd name="connsiteY1" fmla="*/ 2098421 h 6082881"/>
              <a:gd name="connsiteX2" fmla="*/ 2174754 w 2174754"/>
              <a:gd name="connsiteY2" fmla="*/ 220424 h 6082881"/>
              <a:gd name="connsiteX3" fmla="*/ 1936253 w 2174754"/>
              <a:gd name="connsiteY3" fmla="*/ 3348044 h 6082881"/>
              <a:gd name="connsiteX4" fmla="*/ 1936598 w 2174754"/>
              <a:gd name="connsiteY4" fmla="*/ 4375110 h 6082881"/>
              <a:gd name="connsiteX5" fmla="*/ 1932049 w 2174754"/>
              <a:gd name="connsiteY5" fmla="*/ 4442198 h 6082881"/>
              <a:gd name="connsiteX6" fmla="*/ 1190631 w 2174754"/>
              <a:gd name="connsiteY6" fmla="*/ 6082778 h 6082881"/>
              <a:gd name="connsiteX7" fmla="*/ 1087 w 2174754"/>
              <a:gd name="connsiteY7" fmla="*/ 6082881 h 6082881"/>
              <a:gd name="connsiteX8" fmla="*/ 0 w 2174754"/>
              <a:gd name="connsiteY8" fmla="*/ 3362163 h 6082881"/>
              <a:gd name="connsiteX0" fmla="*/ 0 w 2174754"/>
              <a:gd name="connsiteY0" fmla="*/ 3322909 h 6043627"/>
              <a:gd name="connsiteX1" fmla="*/ 907061 w 2174754"/>
              <a:gd name="connsiteY1" fmla="*/ 2720812 h 6043627"/>
              <a:gd name="connsiteX2" fmla="*/ 2174754 w 2174754"/>
              <a:gd name="connsiteY2" fmla="*/ 181170 h 6043627"/>
              <a:gd name="connsiteX3" fmla="*/ 1936253 w 2174754"/>
              <a:gd name="connsiteY3" fmla="*/ 3308790 h 6043627"/>
              <a:gd name="connsiteX4" fmla="*/ 1936598 w 2174754"/>
              <a:gd name="connsiteY4" fmla="*/ 4335856 h 6043627"/>
              <a:gd name="connsiteX5" fmla="*/ 1932049 w 2174754"/>
              <a:gd name="connsiteY5" fmla="*/ 4402944 h 6043627"/>
              <a:gd name="connsiteX6" fmla="*/ 1190631 w 2174754"/>
              <a:gd name="connsiteY6" fmla="*/ 6043524 h 6043627"/>
              <a:gd name="connsiteX7" fmla="*/ 1087 w 2174754"/>
              <a:gd name="connsiteY7" fmla="*/ 6043627 h 6043627"/>
              <a:gd name="connsiteX8" fmla="*/ 0 w 2174754"/>
              <a:gd name="connsiteY8" fmla="*/ 3322909 h 6043627"/>
              <a:gd name="connsiteX0" fmla="*/ 0 w 1937024"/>
              <a:gd name="connsiteY0" fmla="*/ 1131984 h 3852702"/>
              <a:gd name="connsiteX1" fmla="*/ 907061 w 1937024"/>
              <a:gd name="connsiteY1" fmla="*/ 529887 h 3852702"/>
              <a:gd name="connsiteX2" fmla="*/ 1691827 w 1937024"/>
              <a:gd name="connsiteY2" fmla="*/ 550811 h 3852702"/>
              <a:gd name="connsiteX3" fmla="*/ 1936253 w 1937024"/>
              <a:gd name="connsiteY3" fmla="*/ 1117865 h 3852702"/>
              <a:gd name="connsiteX4" fmla="*/ 1936598 w 1937024"/>
              <a:gd name="connsiteY4" fmla="*/ 2144931 h 3852702"/>
              <a:gd name="connsiteX5" fmla="*/ 1932049 w 1937024"/>
              <a:gd name="connsiteY5" fmla="*/ 2212019 h 3852702"/>
              <a:gd name="connsiteX6" fmla="*/ 1190631 w 1937024"/>
              <a:gd name="connsiteY6" fmla="*/ 3852599 h 3852702"/>
              <a:gd name="connsiteX7" fmla="*/ 1087 w 1937024"/>
              <a:gd name="connsiteY7" fmla="*/ 3852702 h 3852702"/>
              <a:gd name="connsiteX8" fmla="*/ 0 w 1937024"/>
              <a:gd name="connsiteY8" fmla="*/ 1131984 h 3852702"/>
              <a:gd name="connsiteX0" fmla="*/ 0 w 1937024"/>
              <a:gd name="connsiteY0" fmla="*/ 602110 h 3322828"/>
              <a:gd name="connsiteX1" fmla="*/ 907061 w 1937024"/>
              <a:gd name="connsiteY1" fmla="*/ 13 h 3322828"/>
              <a:gd name="connsiteX2" fmla="*/ 1936253 w 1937024"/>
              <a:gd name="connsiteY2" fmla="*/ 587991 h 3322828"/>
              <a:gd name="connsiteX3" fmla="*/ 1936598 w 1937024"/>
              <a:gd name="connsiteY3" fmla="*/ 1615057 h 3322828"/>
              <a:gd name="connsiteX4" fmla="*/ 1932049 w 1937024"/>
              <a:gd name="connsiteY4" fmla="*/ 1682145 h 3322828"/>
              <a:gd name="connsiteX5" fmla="*/ 1190631 w 1937024"/>
              <a:gd name="connsiteY5" fmla="*/ 3322725 h 3322828"/>
              <a:gd name="connsiteX6" fmla="*/ 1087 w 1937024"/>
              <a:gd name="connsiteY6" fmla="*/ 3322828 h 3322828"/>
              <a:gd name="connsiteX7" fmla="*/ 0 w 1937024"/>
              <a:gd name="connsiteY7" fmla="*/ 602110 h 3322828"/>
              <a:gd name="connsiteX0" fmla="*/ 0 w 1937024"/>
              <a:gd name="connsiteY0" fmla="*/ 14119 h 2734837"/>
              <a:gd name="connsiteX1" fmla="*/ 1936253 w 1937024"/>
              <a:gd name="connsiteY1" fmla="*/ 0 h 2734837"/>
              <a:gd name="connsiteX2" fmla="*/ 1936598 w 1937024"/>
              <a:gd name="connsiteY2" fmla="*/ 1027066 h 2734837"/>
              <a:gd name="connsiteX3" fmla="*/ 1932049 w 1937024"/>
              <a:gd name="connsiteY3" fmla="*/ 1094154 h 2734837"/>
              <a:gd name="connsiteX4" fmla="*/ 1190631 w 1937024"/>
              <a:gd name="connsiteY4" fmla="*/ 2734734 h 2734837"/>
              <a:gd name="connsiteX5" fmla="*/ 1087 w 1937024"/>
              <a:gd name="connsiteY5" fmla="*/ 2734837 h 2734837"/>
              <a:gd name="connsiteX6" fmla="*/ 0 w 1937024"/>
              <a:gd name="connsiteY6" fmla="*/ 14119 h 2734837"/>
              <a:gd name="connsiteX0" fmla="*/ 0 w 1939282"/>
              <a:gd name="connsiteY0" fmla="*/ 14119 h 2734837"/>
              <a:gd name="connsiteX1" fmla="*/ 1936253 w 1939282"/>
              <a:gd name="connsiteY1" fmla="*/ 0 h 2734837"/>
              <a:gd name="connsiteX2" fmla="*/ 1936598 w 1939282"/>
              <a:gd name="connsiteY2" fmla="*/ 1027066 h 2734837"/>
              <a:gd name="connsiteX3" fmla="*/ 1935470 w 1939282"/>
              <a:gd name="connsiteY3" fmla="*/ 1244667 h 2734837"/>
              <a:gd name="connsiteX4" fmla="*/ 1190631 w 1939282"/>
              <a:gd name="connsiteY4" fmla="*/ 2734734 h 2734837"/>
              <a:gd name="connsiteX5" fmla="*/ 1087 w 1939282"/>
              <a:gd name="connsiteY5" fmla="*/ 2734837 h 2734837"/>
              <a:gd name="connsiteX6" fmla="*/ 0 w 1939282"/>
              <a:gd name="connsiteY6" fmla="*/ 14119 h 2734837"/>
              <a:gd name="connsiteX0" fmla="*/ 0 w 1939282"/>
              <a:gd name="connsiteY0" fmla="*/ 14119 h 2734837"/>
              <a:gd name="connsiteX1" fmla="*/ 1936253 w 1939282"/>
              <a:gd name="connsiteY1" fmla="*/ 0 h 2734837"/>
              <a:gd name="connsiteX2" fmla="*/ 1936598 w 1939282"/>
              <a:gd name="connsiteY2" fmla="*/ 1027066 h 2734837"/>
              <a:gd name="connsiteX3" fmla="*/ 1935470 w 1939282"/>
              <a:gd name="connsiteY3" fmla="*/ 1241246 h 2734837"/>
              <a:gd name="connsiteX4" fmla="*/ 1190631 w 1939282"/>
              <a:gd name="connsiteY4" fmla="*/ 2734734 h 2734837"/>
              <a:gd name="connsiteX5" fmla="*/ 1087 w 1939282"/>
              <a:gd name="connsiteY5" fmla="*/ 2734837 h 2734837"/>
              <a:gd name="connsiteX6" fmla="*/ 0 w 1939282"/>
              <a:gd name="connsiteY6" fmla="*/ 14119 h 2734837"/>
              <a:gd name="connsiteX0" fmla="*/ 0 w 1936253"/>
              <a:gd name="connsiteY0" fmla="*/ 14119 h 2734837"/>
              <a:gd name="connsiteX1" fmla="*/ 1936253 w 1936253"/>
              <a:gd name="connsiteY1" fmla="*/ 0 h 2734837"/>
              <a:gd name="connsiteX2" fmla="*/ 1935470 w 1936253"/>
              <a:gd name="connsiteY2" fmla="*/ 1241246 h 2734837"/>
              <a:gd name="connsiteX3" fmla="*/ 1190631 w 1936253"/>
              <a:gd name="connsiteY3" fmla="*/ 2734734 h 2734837"/>
              <a:gd name="connsiteX4" fmla="*/ 1087 w 1936253"/>
              <a:gd name="connsiteY4" fmla="*/ 2734837 h 2734837"/>
              <a:gd name="connsiteX5" fmla="*/ 0 w 1936253"/>
              <a:gd name="connsiteY5" fmla="*/ 14119 h 2734837"/>
              <a:gd name="connsiteX0" fmla="*/ 0 w 1936253"/>
              <a:gd name="connsiteY0" fmla="*/ 14119 h 2734837"/>
              <a:gd name="connsiteX1" fmla="*/ 1936253 w 1936253"/>
              <a:gd name="connsiteY1" fmla="*/ 0 h 2734837"/>
              <a:gd name="connsiteX2" fmla="*/ 1935470 w 1936253"/>
              <a:gd name="connsiteY2" fmla="*/ 1241246 h 2734837"/>
              <a:gd name="connsiteX3" fmla="*/ 1190631 w 1936253"/>
              <a:gd name="connsiteY3" fmla="*/ 2734734 h 2734837"/>
              <a:gd name="connsiteX4" fmla="*/ 1087 w 1936253"/>
              <a:gd name="connsiteY4" fmla="*/ 2734837 h 2734837"/>
              <a:gd name="connsiteX5" fmla="*/ 0 w 1936253"/>
              <a:gd name="connsiteY5" fmla="*/ 14119 h 2734837"/>
              <a:gd name="connsiteX0" fmla="*/ 0 w 1936253"/>
              <a:gd name="connsiteY0" fmla="*/ 14119 h 2734837"/>
              <a:gd name="connsiteX1" fmla="*/ 1936253 w 1936253"/>
              <a:gd name="connsiteY1" fmla="*/ 0 h 2734837"/>
              <a:gd name="connsiteX2" fmla="*/ 1935470 w 1936253"/>
              <a:gd name="connsiteY2" fmla="*/ 1241246 h 2734837"/>
              <a:gd name="connsiteX3" fmla="*/ 1190631 w 1936253"/>
              <a:gd name="connsiteY3" fmla="*/ 2734734 h 2734837"/>
              <a:gd name="connsiteX4" fmla="*/ 1087 w 1936253"/>
              <a:gd name="connsiteY4" fmla="*/ 2734837 h 2734837"/>
              <a:gd name="connsiteX5" fmla="*/ 0 w 1936253"/>
              <a:gd name="connsiteY5" fmla="*/ 14119 h 2734837"/>
              <a:gd name="connsiteX0" fmla="*/ 0 w 1936253"/>
              <a:gd name="connsiteY0" fmla="*/ 4721 h 2734837"/>
              <a:gd name="connsiteX1" fmla="*/ 1936253 w 1936253"/>
              <a:gd name="connsiteY1" fmla="*/ 0 h 2734837"/>
              <a:gd name="connsiteX2" fmla="*/ 1935470 w 1936253"/>
              <a:gd name="connsiteY2" fmla="*/ 1241246 h 2734837"/>
              <a:gd name="connsiteX3" fmla="*/ 1190631 w 1936253"/>
              <a:gd name="connsiteY3" fmla="*/ 2734734 h 2734837"/>
              <a:gd name="connsiteX4" fmla="*/ 1087 w 1936253"/>
              <a:gd name="connsiteY4" fmla="*/ 2734837 h 2734837"/>
              <a:gd name="connsiteX5" fmla="*/ 0 w 1936253"/>
              <a:gd name="connsiteY5" fmla="*/ 4721 h 273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253" h="2734837">
                <a:moveTo>
                  <a:pt x="0" y="4721"/>
                </a:moveTo>
                <a:lnTo>
                  <a:pt x="1936253" y="0"/>
                </a:lnTo>
                <a:lnTo>
                  <a:pt x="1935470" y="1241246"/>
                </a:lnTo>
                <a:cubicBezTo>
                  <a:pt x="1926791" y="2282162"/>
                  <a:pt x="1518398" y="2471230"/>
                  <a:pt x="1190631" y="2734734"/>
                </a:cubicBezTo>
                <a:lnTo>
                  <a:pt x="1087" y="2734837"/>
                </a:lnTo>
                <a:cubicBezTo>
                  <a:pt x="725" y="1827931"/>
                  <a:pt x="362" y="911627"/>
                  <a:pt x="0" y="4721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5809580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2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D12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554480" y="1259840"/>
            <a:ext cx="130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</a:t>
            </a:r>
            <a:r>
              <a:rPr lang="en-US" dirty="0"/>
              <a:t> Option3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-28185" y="-16143"/>
            <a:ext cx="4890505" cy="6907534"/>
          </a:xfrm>
          <a:custGeom>
            <a:avLst/>
            <a:gdLst>
              <a:gd name="connsiteX0" fmla="*/ 0 w 4880470"/>
              <a:gd name="connsiteY0" fmla="*/ 0 h 9071860"/>
              <a:gd name="connsiteX1" fmla="*/ 4856480 w 4880470"/>
              <a:gd name="connsiteY1" fmla="*/ 0 h 9071860"/>
              <a:gd name="connsiteX2" fmla="*/ 4879938 w 4880470"/>
              <a:gd name="connsiteY2" fmla="*/ 3484042 h 9071860"/>
              <a:gd name="connsiteX3" fmla="*/ 4880470 w 4880470"/>
              <a:gd name="connsiteY3" fmla="*/ 3521025 h 9071860"/>
              <a:gd name="connsiteX4" fmla="*/ 4880470 w 4880470"/>
              <a:gd name="connsiteY4" fmla="*/ 7338272 h 9071860"/>
              <a:gd name="connsiteX5" fmla="*/ 4875921 w 4880470"/>
              <a:gd name="connsiteY5" fmla="*/ 7405360 h 9071860"/>
              <a:gd name="connsiteX6" fmla="*/ 4099944 w 4880470"/>
              <a:gd name="connsiteY6" fmla="*/ 9071860 h 9071860"/>
              <a:gd name="connsiteX7" fmla="*/ 0 w 4880470"/>
              <a:gd name="connsiteY7" fmla="*/ 9017000 h 9071860"/>
              <a:gd name="connsiteX8" fmla="*/ 0 w 4880470"/>
              <a:gd name="connsiteY8" fmla="*/ 0 h 9071860"/>
              <a:gd name="connsiteX0" fmla="*/ 0 w 4880470"/>
              <a:gd name="connsiteY0" fmla="*/ 0 h 9072736"/>
              <a:gd name="connsiteX1" fmla="*/ 4856480 w 4880470"/>
              <a:gd name="connsiteY1" fmla="*/ 0 h 9072736"/>
              <a:gd name="connsiteX2" fmla="*/ 4879938 w 4880470"/>
              <a:gd name="connsiteY2" fmla="*/ 3484042 h 9072736"/>
              <a:gd name="connsiteX3" fmla="*/ 4880470 w 4880470"/>
              <a:gd name="connsiteY3" fmla="*/ 3521025 h 9072736"/>
              <a:gd name="connsiteX4" fmla="*/ 4880470 w 4880470"/>
              <a:gd name="connsiteY4" fmla="*/ 7338272 h 9072736"/>
              <a:gd name="connsiteX5" fmla="*/ 4875921 w 4880470"/>
              <a:gd name="connsiteY5" fmla="*/ 7405360 h 9072736"/>
              <a:gd name="connsiteX6" fmla="*/ 4099944 w 4880470"/>
              <a:gd name="connsiteY6" fmla="*/ 9071860 h 9072736"/>
              <a:gd name="connsiteX7" fmla="*/ 0 w 4880470"/>
              <a:gd name="connsiteY7" fmla="*/ 9017000 h 9072736"/>
              <a:gd name="connsiteX8" fmla="*/ 0 w 4880470"/>
              <a:gd name="connsiteY8" fmla="*/ 0 h 9072736"/>
              <a:gd name="connsiteX0" fmla="*/ 0 w 4880470"/>
              <a:gd name="connsiteY0" fmla="*/ 0 h 9064277"/>
              <a:gd name="connsiteX1" fmla="*/ 4856480 w 4880470"/>
              <a:gd name="connsiteY1" fmla="*/ 0 h 9064277"/>
              <a:gd name="connsiteX2" fmla="*/ 4879938 w 4880470"/>
              <a:gd name="connsiteY2" fmla="*/ 3484042 h 9064277"/>
              <a:gd name="connsiteX3" fmla="*/ 4880470 w 4880470"/>
              <a:gd name="connsiteY3" fmla="*/ 3521025 h 9064277"/>
              <a:gd name="connsiteX4" fmla="*/ 4880470 w 4880470"/>
              <a:gd name="connsiteY4" fmla="*/ 7338272 h 9064277"/>
              <a:gd name="connsiteX5" fmla="*/ 4875921 w 4880470"/>
              <a:gd name="connsiteY5" fmla="*/ 7405360 h 9064277"/>
              <a:gd name="connsiteX6" fmla="*/ 4099944 w 4880470"/>
              <a:gd name="connsiteY6" fmla="*/ 9063220 h 9064277"/>
              <a:gd name="connsiteX7" fmla="*/ 0 w 4880470"/>
              <a:gd name="connsiteY7" fmla="*/ 9017000 h 9064277"/>
              <a:gd name="connsiteX8" fmla="*/ 0 w 4880470"/>
              <a:gd name="connsiteY8" fmla="*/ 0 h 9064277"/>
              <a:gd name="connsiteX0" fmla="*/ 0 w 4880470"/>
              <a:gd name="connsiteY0" fmla="*/ 0 h 9047719"/>
              <a:gd name="connsiteX1" fmla="*/ 4856480 w 4880470"/>
              <a:gd name="connsiteY1" fmla="*/ 0 h 9047719"/>
              <a:gd name="connsiteX2" fmla="*/ 4879938 w 4880470"/>
              <a:gd name="connsiteY2" fmla="*/ 3484042 h 9047719"/>
              <a:gd name="connsiteX3" fmla="*/ 4880470 w 4880470"/>
              <a:gd name="connsiteY3" fmla="*/ 3521025 h 9047719"/>
              <a:gd name="connsiteX4" fmla="*/ 4880470 w 4880470"/>
              <a:gd name="connsiteY4" fmla="*/ 7338272 h 9047719"/>
              <a:gd name="connsiteX5" fmla="*/ 4875921 w 4880470"/>
              <a:gd name="connsiteY5" fmla="*/ 7405360 h 9047719"/>
              <a:gd name="connsiteX6" fmla="*/ 4099944 w 4880470"/>
              <a:gd name="connsiteY6" fmla="*/ 9045940 h 9047719"/>
              <a:gd name="connsiteX7" fmla="*/ 0 w 4880470"/>
              <a:gd name="connsiteY7" fmla="*/ 9017000 h 9047719"/>
              <a:gd name="connsiteX8" fmla="*/ 0 w 4880470"/>
              <a:gd name="connsiteY8" fmla="*/ 0 h 9047719"/>
              <a:gd name="connsiteX0" fmla="*/ 0 w 4880470"/>
              <a:gd name="connsiteY0" fmla="*/ 0 h 9054224"/>
              <a:gd name="connsiteX1" fmla="*/ 4856480 w 4880470"/>
              <a:gd name="connsiteY1" fmla="*/ 0 h 9054224"/>
              <a:gd name="connsiteX2" fmla="*/ 4879938 w 4880470"/>
              <a:gd name="connsiteY2" fmla="*/ 3484042 h 9054224"/>
              <a:gd name="connsiteX3" fmla="*/ 4880470 w 4880470"/>
              <a:gd name="connsiteY3" fmla="*/ 3521025 h 9054224"/>
              <a:gd name="connsiteX4" fmla="*/ 4880470 w 4880470"/>
              <a:gd name="connsiteY4" fmla="*/ 7338272 h 9054224"/>
              <a:gd name="connsiteX5" fmla="*/ 4875921 w 4880470"/>
              <a:gd name="connsiteY5" fmla="*/ 7405360 h 9054224"/>
              <a:gd name="connsiteX6" fmla="*/ 4099944 w 4880470"/>
              <a:gd name="connsiteY6" fmla="*/ 9045940 h 9054224"/>
              <a:gd name="connsiteX7" fmla="*/ 0 w 4880470"/>
              <a:gd name="connsiteY7" fmla="*/ 9042920 h 9054224"/>
              <a:gd name="connsiteX8" fmla="*/ 0 w 4880470"/>
              <a:gd name="connsiteY8" fmla="*/ 0 h 9054224"/>
              <a:gd name="connsiteX0" fmla="*/ 0 w 4880470"/>
              <a:gd name="connsiteY0" fmla="*/ 0 h 9048856"/>
              <a:gd name="connsiteX1" fmla="*/ 4856480 w 4880470"/>
              <a:gd name="connsiteY1" fmla="*/ 0 h 9048856"/>
              <a:gd name="connsiteX2" fmla="*/ 4879938 w 4880470"/>
              <a:gd name="connsiteY2" fmla="*/ 3484042 h 9048856"/>
              <a:gd name="connsiteX3" fmla="*/ 4880470 w 4880470"/>
              <a:gd name="connsiteY3" fmla="*/ 3521025 h 9048856"/>
              <a:gd name="connsiteX4" fmla="*/ 4880470 w 4880470"/>
              <a:gd name="connsiteY4" fmla="*/ 7338272 h 9048856"/>
              <a:gd name="connsiteX5" fmla="*/ 4875921 w 4880470"/>
              <a:gd name="connsiteY5" fmla="*/ 7405360 h 9048856"/>
              <a:gd name="connsiteX6" fmla="*/ 4099944 w 4880470"/>
              <a:gd name="connsiteY6" fmla="*/ 9045940 h 9048856"/>
              <a:gd name="connsiteX7" fmla="*/ 0 w 4880470"/>
              <a:gd name="connsiteY7" fmla="*/ 9042920 h 9048856"/>
              <a:gd name="connsiteX8" fmla="*/ 0 w 4880470"/>
              <a:gd name="connsiteY8" fmla="*/ 0 h 9048856"/>
              <a:gd name="connsiteX0" fmla="*/ 0 w 4880470"/>
              <a:gd name="connsiteY0" fmla="*/ 0 h 9048856"/>
              <a:gd name="connsiteX1" fmla="*/ 4856480 w 4880470"/>
              <a:gd name="connsiteY1" fmla="*/ 0 h 9048856"/>
              <a:gd name="connsiteX2" fmla="*/ 4879938 w 4880470"/>
              <a:gd name="connsiteY2" fmla="*/ 3484042 h 9048856"/>
              <a:gd name="connsiteX3" fmla="*/ 4880470 w 4880470"/>
              <a:gd name="connsiteY3" fmla="*/ 3521025 h 9048856"/>
              <a:gd name="connsiteX4" fmla="*/ 4880470 w 4880470"/>
              <a:gd name="connsiteY4" fmla="*/ 7338272 h 9048856"/>
              <a:gd name="connsiteX5" fmla="*/ 4875921 w 4880470"/>
              <a:gd name="connsiteY5" fmla="*/ 7405360 h 9048856"/>
              <a:gd name="connsiteX6" fmla="*/ 4134503 w 4880470"/>
              <a:gd name="connsiteY6" fmla="*/ 9045940 h 9048856"/>
              <a:gd name="connsiteX7" fmla="*/ 0 w 4880470"/>
              <a:gd name="connsiteY7" fmla="*/ 9042920 h 9048856"/>
              <a:gd name="connsiteX8" fmla="*/ 0 w 4880470"/>
              <a:gd name="connsiteY8" fmla="*/ 0 h 9048856"/>
              <a:gd name="connsiteX0" fmla="*/ 0 w 4880470"/>
              <a:gd name="connsiteY0" fmla="*/ 0 h 9048856"/>
              <a:gd name="connsiteX1" fmla="*/ 4856480 w 4880470"/>
              <a:gd name="connsiteY1" fmla="*/ 0 h 9048856"/>
              <a:gd name="connsiteX2" fmla="*/ 4879938 w 4880470"/>
              <a:gd name="connsiteY2" fmla="*/ 3484042 h 9048856"/>
              <a:gd name="connsiteX3" fmla="*/ 4880470 w 4880470"/>
              <a:gd name="connsiteY3" fmla="*/ 3521025 h 9048856"/>
              <a:gd name="connsiteX4" fmla="*/ 4880470 w 4880470"/>
              <a:gd name="connsiteY4" fmla="*/ 7338272 h 9048856"/>
              <a:gd name="connsiteX5" fmla="*/ 4875921 w 4880470"/>
              <a:gd name="connsiteY5" fmla="*/ 7405360 h 9048856"/>
              <a:gd name="connsiteX6" fmla="*/ 4134503 w 4880470"/>
              <a:gd name="connsiteY6" fmla="*/ 9045940 h 9048856"/>
              <a:gd name="connsiteX7" fmla="*/ 0 w 4880470"/>
              <a:gd name="connsiteY7" fmla="*/ 9042920 h 9048856"/>
              <a:gd name="connsiteX8" fmla="*/ 0 w 4880470"/>
              <a:gd name="connsiteY8" fmla="*/ 0 h 9048856"/>
              <a:gd name="connsiteX0" fmla="*/ 0 w 4880470"/>
              <a:gd name="connsiteY0" fmla="*/ 0 h 9045940"/>
              <a:gd name="connsiteX1" fmla="*/ 4856480 w 4880470"/>
              <a:gd name="connsiteY1" fmla="*/ 0 h 9045940"/>
              <a:gd name="connsiteX2" fmla="*/ 4879938 w 4880470"/>
              <a:gd name="connsiteY2" fmla="*/ 3484042 h 9045940"/>
              <a:gd name="connsiteX3" fmla="*/ 4880470 w 4880470"/>
              <a:gd name="connsiteY3" fmla="*/ 3521025 h 9045940"/>
              <a:gd name="connsiteX4" fmla="*/ 4880470 w 4880470"/>
              <a:gd name="connsiteY4" fmla="*/ 7338272 h 9045940"/>
              <a:gd name="connsiteX5" fmla="*/ 4875921 w 4880470"/>
              <a:gd name="connsiteY5" fmla="*/ 7405360 h 9045940"/>
              <a:gd name="connsiteX6" fmla="*/ 4134503 w 4880470"/>
              <a:gd name="connsiteY6" fmla="*/ 9045940 h 9045940"/>
              <a:gd name="connsiteX7" fmla="*/ 0 w 4880470"/>
              <a:gd name="connsiteY7" fmla="*/ 9042920 h 9045940"/>
              <a:gd name="connsiteX8" fmla="*/ 0 w 4880470"/>
              <a:gd name="connsiteY8" fmla="*/ 0 h 9045940"/>
              <a:gd name="connsiteX0" fmla="*/ 0 w 4880470"/>
              <a:gd name="connsiteY0" fmla="*/ 0 h 9045940"/>
              <a:gd name="connsiteX1" fmla="*/ 4856480 w 4880470"/>
              <a:gd name="connsiteY1" fmla="*/ 0 h 9045940"/>
              <a:gd name="connsiteX2" fmla="*/ 4879938 w 4880470"/>
              <a:gd name="connsiteY2" fmla="*/ 3484042 h 9045940"/>
              <a:gd name="connsiteX3" fmla="*/ 4880470 w 4880470"/>
              <a:gd name="connsiteY3" fmla="*/ 3521025 h 9045940"/>
              <a:gd name="connsiteX4" fmla="*/ 4880470 w 4880470"/>
              <a:gd name="connsiteY4" fmla="*/ 7338272 h 9045940"/>
              <a:gd name="connsiteX5" fmla="*/ 4875921 w 4880470"/>
              <a:gd name="connsiteY5" fmla="*/ 7405360 h 9045940"/>
              <a:gd name="connsiteX6" fmla="*/ 4134503 w 4880470"/>
              <a:gd name="connsiteY6" fmla="*/ 9045940 h 9045940"/>
              <a:gd name="connsiteX7" fmla="*/ 0 w 4880470"/>
              <a:gd name="connsiteY7" fmla="*/ 9042920 h 9045940"/>
              <a:gd name="connsiteX8" fmla="*/ 0 w 4880470"/>
              <a:gd name="connsiteY8" fmla="*/ 0 h 9045940"/>
              <a:gd name="connsiteX0" fmla="*/ 0 w 4880470"/>
              <a:gd name="connsiteY0" fmla="*/ 0 h 9046043"/>
              <a:gd name="connsiteX1" fmla="*/ 4856480 w 4880470"/>
              <a:gd name="connsiteY1" fmla="*/ 0 h 9046043"/>
              <a:gd name="connsiteX2" fmla="*/ 4879938 w 4880470"/>
              <a:gd name="connsiteY2" fmla="*/ 3484042 h 9046043"/>
              <a:gd name="connsiteX3" fmla="*/ 4880470 w 4880470"/>
              <a:gd name="connsiteY3" fmla="*/ 3521025 h 9046043"/>
              <a:gd name="connsiteX4" fmla="*/ 4880470 w 4880470"/>
              <a:gd name="connsiteY4" fmla="*/ 7338272 h 9046043"/>
              <a:gd name="connsiteX5" fmla="*/ 4875921 w 4880470"/>
              <a:gd name="connsiteY5" fmla="*/ 7405360 h 9046043"/>
              <a:gd name="connsiteX6" fmla="*/ 4134503 w 4880470"/>
              <a:gd name="connsiteY6" fmla="*/ 9045940 h 9046043"/>
              <a:gd name="connsiteX7" fmla="*/ 2944959 w 4880470"/>
              <a:gd name="connsiteY7" fmla="*/ 9046043 h 9046043"/>
              <a:gd name="connsiteX8" fmla="*/ 0 w 4880470"/>
              <a:gd name="connsiteY8" fmla="*/ 0 h 9046043"/>
              <a:gd name="connsiteX0" fmla="*/ 0 w 2565065"/>
              <a:gd name="connsiteY0" fmla="*/ 3744910 h 9046043"/>
              <a:gd name="connsiteX1" fmla="*/ 2541075 w 2565065"/>
              <a:gd name="connsiteY1" fmla="*/ 0 h 9046043"/>
              <a:gd name="connsiteX2" fmla="*/ 2564533 w 2565065"/>
              <a:gd name="connsiteY2" fmla="*/ 3484042 h 9046043"/>
              <a:gd name="connsiteX3" fmla="*/ 2565065 w 2565065"/>
              <a:gd name="connsiteY3" fmla="*/ 3521025 h 9046043"/>
              <a:gd name="connsiteX4" fmla="*/ 2565065 w 2565065"/>
              <a:gd name="connsiteY4" fmla="*/ 7338272 h 9046043"/>
              <a:gd name="connsiteX5" fmla="*/ 2560516 w 2565065"/>
              <a:gd name="connsiteY5" fmla="*/ 7405360 h 9046043"/>
              <a:gd name="connsiteX6" fmla="*/ 1819098 w 2565065"/>
              <a:gd name="connsiteY6" fmla="*/ 9045940 h 9046043"/>
              <a:gd name="connsiteX7" fmla="*/ 629554 w 2565065"/>
              <a:gd name="connsiteY7" fmla="*/ 9046043 h 9046043"/>
              <a:gd name="connsiteX8" fmla="*/ 0 w 2565065"/>
              <a:gd name="connsiteY8" fmla="*/ 3744910 h 9046043"/>
              <a:gd name="connsiteX0" fmla="*/ 0 w 1936598"/>
              <a:gd name="connsiteY0" fmla="*/ 6325325 h 9046043"/>
              <a:gd name="connsiteX1" fmla="*/ 1912608 w 1936598"/>
              <a:gd name="connsiteY1" fmla="*/ 0 h 9046043"/>
              <a:gd name="connsiteX2" fmla="*/ 1936066 w 1936598"/>
              <a:gd name="connsiteY2" fmla="*/ 3484042 h 9046043"/>
              <a:gd name="connsiteX3" fmla="*/ 1936598 w 1936598"/>
              <a:gd name="connsiteY3" fmla="*/ 3521025 h 9046043"/>
              <a:gd name="connsiteX4" fmla="*/ 1936598 w 1936598"/>
              <a:gd name="connsiteY4" fmla="*/ 7338272 h 9046043"/>
              <a:gd name="connsiteX5" fmla="*/ 1932049 w 1936598"/>
              <a:gd name="connsiteY5" fmla="*/ 7405360 h 9046043"/>
              <a:gd name="connsiteX6" fmla="*/ 1190631 w 1936598"/>
              <a:gd name="connsiteY6" fmla="*/ 9045940 h 9046043"/>
              <a:gd name="connsiteX7" fmla="*/ 1087 w 1936598"/>
              <a:gd name="connsiteY7" fmla="*/ 9046043 h 9046043"/>
              <a:gd name="connsiteX8" fmla="*/ 0 w 1936598"/>
              <a:gd name="connsiteY8" fmla="*/ 6325325 h 9046043"/>
              <a:gd name="connsiteX0" fmla="*/ 0 w 1936598"/>
              <a:gd name="connsiteY0" fmla="*/ 4638131 h 7358849"/>
              <a:gd name="connsiteX1" fmla="*/ 1919223 w 1936598"/>
              <a:gd name="connsiteY1" fmla="*/ 0 h 7358849"/>
              <a:gd name="connsiteX2" fmla="*/ 1936066 w 1936598"/>
              <a:gd name="connsiteY2" fmla="*/ 1796848 h 7358849"/>
              <a:gd name="connsiteX3" fmla="*/ 1936598 w 1936598"/>
              <a:gd name="connsiteY3" fmla="*/ 1833831 h 7358849"/>
              <a:gd name="connsiteX4" fmla="*/ 1936598 w 1936598"/>
              <a:gd name="connsiteY4" fmla="*/ 5651078 h 7358849"/>
              <a:gd name="connsiteX5" fmla="*/ 1932049 w 1936598"/>
              <a:gd name="connsiteY5" fmla="*/ 5718166 h 7358849"/>
              <a:gd name="connsiteX6" fmla="*/ 1190631 w 1936598"/>
              <a:gd name="connsiteY6" fmla="*/ 7358746 h 7358849"/>
              <a:gd name="connsiteX7" fmla="*/ 1087 w 1936598"/>
              <a:gd name="connsiteY7" fmla="*/ 7358849 h 7358849"/>
              <a:gd name="connsiteX8" fmla="*/ 0 w 1936598"/>
              <a:gd name="connsiteY8" fmla="*/ 4638131 h 7358849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598 w 2066644"/>
              <a:gd name="connsiteY3" fmla="*/ 5746124 h 7453895"/>
              <a:gd name="connsiteX4" fmla="*/ 1932049 w 2066644"/>
              <a:gd name="connsiteY4" fmla="*/ 5813212 h 7453895"/>
              <a:gd name="connsiteX5" fmla="*/ 1190631 w 2066644"/>
              <a:gd name="connsiteY5" fmla="*/ 7453792 h 7453895"/>
              <a:gd name="connsiteX6" fmla="*/ 1087 w 2066644"/>
              <a:gd name="connsiteY6" fmla="*/ 7453895 h 7453895"/>
              <a:gd name="connsiteX7" fmla="*/ 0 w 2066644"/>
              <a:gd name="connsiteY7" fmla="*/ 4733177 h 7453895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598 w 2066644"/>
              <a:gd name="connsiteY3" fmla="*/ 5746124 h 7453895"/>
              <a:gd name="connsiteX4" fmla="*/ 1932049 w 2066644"/>
              <a:gd name="connsiteY4" fmla="*/ 5813212 h 7453895"/>
              <a:gd name="connsiteX5" fmla="*/ 1190631 w 2066644"/>
              <a:gd name="connsiteY5" fmla="*/ 7453792 h 7453895"/>
              <a:gd name="connsiteX6" fmla="*/ 1087 w 2066644"/>
              <a:gd name="connsiteY6" fmla="*/ 7453895 h 7453895"/>
              <a:gd name="connsiteX7" fmla="*/ 0 w 2066644"/>
              <a:gd name="connsiteY7" fmla="*/ 4733177 h 7453895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598 w 2066644"/>
              <a:gd name="connsiteY3" fmla="*/ 5746124 h 7453895"/>
              <a:gd name="connsiteX4" fmla="*/ 1932049 w 2066644"/>
              <a:gd name="connsiteY4" fmla="*/ 5813212 h 7453895"/>
              <a:gd name="connsiteX5" fmla="*/ 1190631 w 2066644"/>
              <a:gd name="connsiteY5" fmla="*/ 7453792 h 7453895"/>
              <a:gd name="connsiteX6" fmla="*/ 1087 w 2066644"/>
              <a:gd name="connsiteY6" fmla="*/ 7453895 h 7453895"/>
              <a:gd name="connsiteX7" fmla="*/ 0 w 2066644"/>
              <a:gd name="connsiteY7" fmla="*/ 4733177 h 7453895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598 w 2066644"/>
              <a:gd name="connsiteY3" fmla="*/ 5746124 h 7453895"/>
              <a:gd name="connsiteX4" fmla="*/ 1932049 w 2066644"/>
              <a:gd name="connsiteY4" fmla="*/ 5813212 h 7453895"/>
              <a:gd name="connsiteX5" fmla="*/ 1190631 w 2066644"/>
              <a:gd name="connsiteY5" fmla="*/ 7453792 h 7453895"/>
              <a:gd name="connsiteX6" fmla="*/ 1087 w 2066644"/>
              <a:gd name="connsiteY6" fmla="*/ 7453895 h 7453895"/>
              <a:gd name="connsiteX7" fmla="*/ 0 w 2066644"/>
              <a:gd name="connsiteY7" fmla="*/ 4733177 h 7453895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253 w 2066644"/>
              <a:gd name="connsiteY3" fmla="*/ 4719058 h 7453895"/>
              <a:gd name="connsiteX4" fmla="*/ 1936598 w 2066644"/>
              <a:gd name="connsiteY4" fmla="*/ 5746124 h 7453895"/>
              <a:gd name="connsiteX5" fmla="*/ 1932049 w 2066644"/>
              <a:gd name="connsiteY5" fmla="*/ 5813212 h 7453895"/>
              <a:gd name="connsiteX6" fmla="*/ 1190631 w 2066644"/>
              <a:gd name="connsiteY6" fmla="*/ 7453792 h 7453895"/>
              <a:gd name="connsiteX7" fmla="*/ 1087 w 2066644"/>
              <a:gd name="connsiteY7" fmla="*/ 7453895 h 7453895"/>
              <a:gd name="connsiteX8" fmla="*/ 0 w 2066644"/>
              <a:gd name="connsiteY8" fmla="*/ 4733177 h 7453895"/>
              <a:gd name="connsiteX0" fmla="*/ 0 w 2179296"/>
              <a:gd name="connsiteY0" fmla="*/ 4755108 h 7475826"/>
              <a:gd name="connsiteX1" fmla="*/ 1919223 w 2179296"/>
              <a:gd name="connsiteY1" fmla="*/ 116977 h 7475826"/>
              <a:gd name="connsiteX2" fmla="*/ 2174754 w 2179296"/>
              <a:gd name="connsiteY2" fmla="*/ 1613369 h 7475826"/>
              <a:gd name="connsiteX3" fmla="*/ 1936253 w 2179296"/>
              <a:gd name="connsiteY3" fmla="*/ 4740989 h 7475826"/>
              <a:gd name="connsiteX4" fmla="*/ 1936598 w 2179296"/>
              <a:gd name="connsiteY4" fmla="*/ 5768055 h 7475826"/>
              <a:gd name="connsiteX5" fmla="*/ 1932049 w 2179296"/>
              <a:gd name="connsiteY5" fmla="*/ 5835143 h 7475826"/>
              <a:gd name="connsiteX6" fmla="*/ 1190631 w 2179296"/>
              <a:gd name="connsiteY6" fmla="*/ 7475723 h 7475826"/>
              <a:gd name="connsiteX7" fmla="*/ 1087 w 2179296"/>
              <a:gd name="connsiteY7" fmla="*/ 7475826 h 7475826"/>
              <a:gd name="connsiteX8" fmla="*/ 0 w 2179296"/>
              <a:gd name="connsiteY8" fmla="*/ 4755108 h 7475826"/>
              <a:gd name="connsiteX0" fmla="*/ 0 w 2174754"/>
              <a:gd name="connsiteY0" fmla="*/ 3362163 h 6082881"/>
              <a:gd name="connsiteX1" fmla="*/ 966600 w 2174754"/>
              <a:gd name="connsiteY1" fmla="*/ 2098421 h 6082881"/>
              <a:gd name="connsiteX2" fmla="*/ 2174754 w 2174754"/>
              <a:gd name="connsiteY2" fmla="*/ 220424 h 6082881"/>
              <a:gd name="connsiteX3" fmla="*/ 1936253 w 2174754"/>
              <a:gd name="connsiteY3" fmla="*/ 3348044 h 6082881"/>
              <a:gd name="connsiteX4" fmla="*/ 1936598 w 2174754"/>
              <a:gd name="connsiteY4" fmla="*/ 4375110 h 6082881"/>
              <a:gd name="connsiteX5" fmla="*/ 1932049 w 2174754"/>
              <a:gd name="connsiteY5" fmla="*/ 4442198 h 6082881"/>
              <a:gd name="connsiteX6" fmla="*/ 1190631 w 2174754"/>
              <a:gd name="connsiteY6" fmla="*/ 6082778 h 6082881"/>
              <a:gd name="connsiteX7" fmla="*/ 1087 w 2174754"/>
              <a:gd name="connsiteY7" fmla="*/ 6082881 h 6082881"/>
              <a:gd name="connsiteX8" fmla="*/ 0 w 2174754"/>
              <a:gd name="connsiteY8" fmla="*/ 3362163 h 6082881"/>
              <a:gd name="connsiteX0" fmla="*/ 0 w 2174754"/>
              <a:gd name="connsiteY0" fmla="*/ 3322909 h 6043627"/>
              <a:gd name="connsiteX1" fmla="*/ 907061 w 2174754"/>
              <a:gd name="connsiteY1" fmla="*/ 2720812 h 6043627"/>
              <a:gd name="connsiteX2" fmla="*/ 2174754 w 2174754"/>
              <a:gd name="connsiteY2" fmla="*/ 181170 h 6043627"/>
              <a:gd name="connsiteX3" fmla="*/ 1936253 w 2174754"/>
              <a:gd name="connsiteY3" fmla="*/ 3308790 h 6043627"/>
              <a:gd name="connsiteX4" fmla="*/ 1936598 w 2174754"/>
              <a:gd name="connsiteY4" fmla="*/ 4335856 h 6043627"/>
              <a:gd name="connsiteX5" fmla="*/ 1932049 w 2174754"/>
              <a:gd name="connsiteY5" fmla="*/ 4402944 h 6043627"/>
              <a:gd name="connsiteX6" fmla="*/ 1190631 w 2174754"/>
              <a:gd name="connsiteY6" fmla="*/ 6043524 h 6043627"/>
              <a:gd name="connsiteX7" fmla="*/ 1087 w 2174754"/>
              <a:gd name="connsiteY7" fmla="*/ 6043627 h 6043627"/>
              <a:gd name="connsiteX8" fmla="*/ 0 w 2174754"/>
              <a:gd name="connsiteY8" fmla="*/ 3322909 h 6043627"/>
              <a:gd name="connsiteX0" fmla="*/ 0 w 1937024"/>
              <a:gd name="connsiteY0" fmla="*/ 1131984 h 3852702"/>
              <a:gd name="connsiteX1" fmla="*/ 907061 w 1937024"/>
              <a:gd name="connsiteY1" fmla="*/ 529887 h 3852702"/>
              <a:gd name="connsiteX2" fmla="*/ 1691827 w 1937024"/>
              <a:gd name="connsiteY2" fmla="*/ 550811 h 3852702"/>
              <a:gd name="connsiteX3" fmla="*/ 1936253 w 1937024"/>
              <a:gd name="connsiteY3" fmla="*/ 1117865 h 3852702"/>
              <a:gd name="connsiteX4" fmla="*/ 1936598 w 1937024"/>
              <a:gd name="connsiteY4" fmla="*/ 2144931 h 3852702"/>
              <a:gd name="connsiteX5" fmla="*/ 1932049 w 1937024"/>
              <a:gd name="connsiteY5" fmla="*/ 2212019 h 3852702"/>
              <a:gd name="connsiteX6" fmla="*/ 1190631 w 1937024"/>
              <a:gd name="connsiteY6" fmla="*/ 3852599 h 3852702"/>
              <a:gd name="connsiteX7" fmla="*/ 1087 w 1937024"/>
              <a:gd name="connsiteY7" fmla="*/ 3852702 h 3852702"/>
              <a:gd name="connsiteX8" fmla="*/ 0 w 1937024"/>
              <a:gd name="connsiteY8" fmla="*/ 1131984 h 3852702"/>
              <a:gd name="connsiteX0" fmla="*/ 0 w 1937024"/>
              <a:gd name="connsiteY0" fmla="*/ 602110 h 3322828"/>
              <a:gd name="connsiteX1" fmla="*/ 907061 w 1937024"/>
              <a:gd name="connsiteY1" fmla="*/ 13 h 3322828"/>
              <a:gd name="connsiteX2" fmla="*/ 1936253 w 1937024"/>
              <a:gd name="connsiteY2" fmla="*/ 587991 h 3322828"/>
              <a:gd name="connsiteX3" fmla="*/ 1936598 w 1937024"/>
              <a:gd name="connsiteY3" fmla="*/ 1615057 h 3322828"/>
              <a:gd name="connsiteX4" fmla="*/ 1932049 w 1937024"/>
              <a:gd name="connsiteY4" fmla="*/ 1682145 h 3322828"/>
              <a:gd name="connsiteX5" fmla="*/ 1190631 w 1937024"/>
              <a:gd name="connsiteY5" fmla="*/ 3322725 h 3322828"/>
              <a:gd name="connsiteX6" fmla="*/ 1087 w 1937024"/>
              <a:gd name="connsiteY6" fmla="*/ 3322828 h 3322828"/>
              <a:gd name="connsiteX7" fmla="*/ 0 w 1937024"/>
              <a:gd name="connsiteY7" fmla="*/ 602110 h 3322828"/>
              <a:gd name="connsiteX0" fmla="*/ 0 w 1937024"/>
              <a:gd name="connsiteY0" fmla="*/ 14119 h 2734837"/>
              <a:gd name="connsiteX1" fmla="*/ 1936253 w 1937024"/>
              <a:gd name="connsiteY1" fmla="*/ 0 h 2734837"/>
              <a:gd name="connsiteX2" fmla="*/ 1936598 w 1937024"/>
              <a:gd name="connsiteY2" fmla="*/ 1027066 h 2734837"/>
              <a:gd name="connsiteX3" fmla="*/ 1932049 w 1937024"/>
              <a:gd name="connsiteY3" fmla="*/ 1094154 h 2734837"/>
              <a:gd name="connsiteX4" fmla="*/ 1190631 w 1937024"/>
              <a:gd name="connsiteY4" fmla="*/ 2734734 h 2734837"/>
              <a:gd name="connsiteX5" fmla="*/ 1087 w 1937024"/>
              <a:gd name="connsiteY5" fmla="*/ 2734837 h 2734837"/>
              <a:gd name="connsiteX6" fmla="*/ 0 w 1937024"/>
              <a:gd name="connsiteY6" fmla="*/ 14119 h 2734837"/>
              <a:gd name="connsiteX0" fmla="*/ 0 w 1939282"/>
              <a:gd name="connsiteY0" fmla="*/ 14119 h 2734837"/>
              <a:gd name="connsiteX1" fmla="*/ 1936253 w 1939282"/>
              <a:gd name="connsiteY1" fmla="*/ 0 h 2734837"/>
              <a:gd name="connsiteX2" fmla="*/ 1936598 w 1939282"/>
              <a:gd name="connsiteY2" fmla="*/ 1027066 h 2734837"/>
              <a:gd name="connsiteX3" fmla="*/ 1935470 w 1939282"/>
              <a:gd name="connsiteY3" fmla="*/ 1244667 h 2734837"/>
              <a:gd name="connsiteX4" fmla="*/ 1190631 w 1939282"/>
              <a:gd name="connsiteY4" fmla="*/ 2734734 h 2734837"/>
              <a:gd name="connsiteX5" fmla="*/ 1087 w 1939282"/>
              <a:gd name="connsiteY5" fmla="*/ 2734837 h 2734837"/>
              <a:gd name="connsiteX6" fmla="*/ 0 w 1939282"/>
              <a:gd name="connsiteY6" fmla="*/ 14119 h 2734837"/>
              <a:gd name="connsiteX0" fmla="*/ 0 w 1939282"/>
              <a:gd name="connsiteY0" fmla="*/ 14119 h 2734837"/>
              <a:gd name="connsiteX1" fmla="*/ 1936253 w 1939282"/>
              <a:gd name="connsiteY1" fmla="*/ 0 h 2734837"/>
              <a:gd name="connsiteX2" fmla="*/ 1936598 w 1939282"/>
              <a:gd name="connsiteY2" fmla="*/ 1027066 h 2734837"/>
              <a:gd name="connsiteX3" fmla="*/ 1935470 w 1939282"/>
              <a:gd name="connsiteY3" fmla="*/ 1241246 h 2734837"/>
              <a:gd name="connsiteX4" fmla="*/ 1190631 w 1939282"/>
              <a:gd name="connsiteY4" fmla="*/ 2734734 h 2734837"/>
              <a:gd name="connsiteX5" fmla="*/ 1087 w 1939282"/>
              <a:gd name="connsiteY5" fmla="*/ 2734837 h 2734837"/>
              <a:gd name="connsiteX6" fmla="*/ 0 w 1939282"/>
              <a:gd name="connsiteY6" fmla="*/ 14119 h 2734837"/>
              <a:gd name="connsiteX0" fmla="*/ 0 w 1936253"/>
              <a:gd name="connsiteY0" fmla="*/ 14119 h 2734837"/>
              <a:gd name="connsiteX1" fmla="*/ 1936253 w 1936253"/>
              <a:gd name="connsiteY1" fmla="*/ 0 h 2734837"/>
              <a:gd name="connsiteX2" fmla="*/ 1935470 w 1936253"/>
              <a:gd name="connsiteY2" fmla="*/ 1241246 h 2734837"/>
              <a:gd name="connsiteX3" fmla="*/ 1190631 w 1936253"/>
              <a:gd name="connsiteY3" fmla="*/ 2734734 h 2734837"/>
              <a:gd name="connsiteX4" fmla="*/ 1087 w 1936253"/>
              <a:gd name="connsiteY4" fmla="*/ 2734837 h 2734837"/>
              <a:gd name="connsiteX5" fmla="*/ 0 w 1936253"/>
              <a:gd name="connsiteY5" fmla="*/ 14119 h 2734837"/>
              <a:gd name="connsiteX0" fmla="*/ 0 w 1936253"/>
              <a:gd name="connsiteY0" fmla="*/ 14119 h 2734837"/>
              <a:gd name="connsiteX1" fmla="*/ 1936253 w 1936253"/>
              <a:gd name="connsiteY1" fmla="*/ 0 h 2734837"/>
              <a:gd name="connsiteX2" fmla="*/ 1935470 w 1936253"/>
              <a:gd name="connsiteY2" fmla="*/ 1241246 h 2734837"/>
              <a:gd name="connsiteX3" fmla="*/ 1190631 w 1936253"/>
              <a:gd name="connsiteY3" fmla="*/ 2734734 h 2734837"/>
              <a:gd name="connsiteX4" fmla="*/ 1087 w 1936253"/>
              <a:gd name="connsiteY4" fmla="*/ 2734837 h 2734837"/>
              <a:gd name="connsiteX5" fmla="*/ 0 w 1936253"/>
              <a:gd name="connsiteY5" fmla="*/ 14119 h 2734837"/>
              <a:gd name="connsiteX0" fmla="*/ 0 w 1936253"/>
              <a:gd name="connsiteY0" fmla="*/ 14119 h 2734837"/>
              <a:gd name="connsiteX1" fmla="*/ 1936253 w 1936253"/>
              <a:gd name="connsiteY1" fmla="*/ 0 h 2734837"/>
              <a:gd name="connsiteX2" fmla="*/ 1935470 w 1936253"/>
              <a:gd name="connsiteY2" fmla="*/ 1241246 h 2734837"/>
              <a:gd name="connsiteX3" fmla="*/ 1190631 w 1936253"/>
              <a:gd name="connsiteY3" fmla="*/ 2734734 h 2734837"/>
              <a:gd name="connsiteX4" fmla="*/ 1087 w 1936253"/>
              <a:gd name="connsiteY4" fmla="*/ 2734837 h 2734837"/>
              <a:gd name="connsiteX5" fmla="*/ 0 w 1936253"/>
              <a:gd name="connsiteY5" fmla="*/ 14119 h 2734837"/>
              <a:gd name="connsiteX0" fmla="*/ 0 w 1936253"/>
              <a:gd name="connsiteY0" fmla="*/ 4721 h 2734837"/>
              <a:gd name="connsiteX1" fmla="*/ 1936253 w 1936253"/>
              <a:gd name="connsiteY1" fmla="*/ 0 h 2734837"/>
              <a:gd name="connsiteX2" fmla="*/ 1935470 w 1936253"/>
              <a:gd name="connsiteY2" fmla="*/ 1241246 h 2734837"/>
              <a:gd name="connsiteX3" fmla="*/ 1190631 w 1936253"/>
              <a:gd name="connsiteY3" fmla="*/ 2734734 h 2734837"/>
              <a:gd name="connsiteX4" fmla="*/ 1087 w 1936253"/>
              <a:gd name="connsiteY4" fmla="*/ 2734837 h 2734837"/>
              <a:gd name="connsiteX5" fmla="*/ 0 w 1936253"/>
              <a:gd name="connsiteY5" fmla="*/ 4721 h 273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253" h="2734837">
                <a:moveTo>
                  <a:pt x="0" y="4721"/>
                </a:moveTo>
                <a:lnTo>
                  <a:pt x="1936253" y="0"/>
                </a:lnTo>
                <a:lnTo>
                  <a:pt x="1935470" y="1241246"/>
                </a:lnTo>
                <a:cubicBezTo>
                  <a:pt x="1926791" y="2282162"/>
                  <a:pt x="1518398" y="2471230"/>
                  <a:pt x="1190631" y="2734734"/>
                </a:cubicBezTo>
                <a:lnTo>
                  <a:pt x="1087" y="2734837"/>
                </a:lnTo>
                <a:cubicBezTo>
                  <a:pt x="725" y="1827931"/>
                  <a:pt x="362" y="911627"/>
                  <a:pt x="0" y="4721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5809580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8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0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554480" y="1259840"/>
            <a:ext cx="130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</a:t>
            </a:r>
            <a:r>
              <a:rPr lang="en-US" dirty="0"/>
              <a:t> Option3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2272211" y="2005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-28185" y="-16143"/>
            <a:ext cx="4890505" cy="6907534"/>
          </a:xfrm>
          <a:custGeom>
            <a:avLst/>
            <a:gdLst>
              <a:gd name="connsiteX0" fmla="*/ 0 w 4880470"/>
              <a:gd name="connsiteY0" fmla="*/ 0 h 9071860"/>
              <a:gd name="connsiteX1" fmla="*/ 4856480 w 4880470"/>
              <a:gd name="connsiteY1" fmla="*/ 0 h 9071860"/>
              <a:gd name="connsiteX2" fmla="*/ 4879938 w 4880470"/>
              <a:gd name="connsiteY2" fmla="*/ 3484042 h 9071860"/>
              <a:gd name="connsiteX3" fmla="*/ 4880470 w 4880470"/>
              <a:gd name="connsiteY3" fmla="*/ 3521025 h 9071860"/>
              <a:gd name="connsiteX4" fmla="*/ 4880470 w 4880470"/>
              <a:gd name="connsiteY4" fmla="*/ 7338272 h 9071860"/>
              <a:gd name="connsiteX5" fmla="*/ 4875921 w 4880470"/>
              <a:gd name="connsiteY5" fmla="*/ 7405360 h 9071860"/>
              <a:gd name="connsiteX6" fmla="*/ 4099944 w 4880470"/>
              <a:gd name="connsiteY6" fmla="*/ 9071860 h 9071860"/>
              <a:gd name="connsiteX7" fmla="*/ 0 w 4880470"/>
              <a:gd name="connsiteY7" fmla="*/ 9017000 h 9071860"/>
              <a:gd name="connsiteX8" fmla="*/ 0 w 4880470"/>
              <a:gd name="connsiteY8" fmla="*/ 0 h 9071860"/>
              <a:gd name="connsiteX0" fmla="*/ 0 w 4880470"/>
              <a:gd name="connsiteY0" fmla="*/ 0 h 9072736"/>
              <a:gd name="connsiteX1" fmla="*/ 4856480 w 4880470"/>
              <a:gd name="connsiteY1" fmla="*/ 0 h 9072736"/>
              <a:gd name="connsiteX2" fmla="*/ 4879938 w 4880470"/>
              <a:gd name="connsiteY2" fmla="*/ 3484042 h 9072736"/>
              <a:gd name="connsiteX3" fmla="*/ 4880470 w 4880470"/>
              <a:gd name="connsiteY3" fmla="*/ 3521025 h 9072736"/>
              <a:gd name="connsiteX4" fmla="*/ 4880470 w 4880470"/>
              <a:gd name="connsiteY4" fmla="*/ 7338272 h 9072736"/>
              <a:gd name="connsiteX5" fmla="*/ 4875921 w 4880470"/>
              <a:gd name="connsiteY5" fmla="*/ 7405360 h 9072736"/>
              <a:gd name="connsiteX6" fmla="*/ 4099944 w 4880470"/>
              <a:gd name="connsiteY6" fmla="*/ 9071860 h 9072736"/>
              <a:gd name="connsiteX7" fmla="*/ 0 w 4880470"/>
              <a:gd name="connsiteY7" fmla="*/ 9017000 h 9072736"/>
              <a:gd name="connsiteX8" fmla="*/ 0 w 4880470"/>
              <a:gd name="connsiteY8" fmla="*/ 0 h 9072736"/>
              <a:gd name="connsiteX0" fmla="*/ 0 w 4880470"/>
              <a:gd name="connsiteY0" fmla="*/ 0 h 9064277"/>
              <a:gd name="connsiteX1" fmla="*/ 4856480 w 4880470"/>
              <a:gd name="connsiteY1" fmla="*/ 0 h 9064277"/>
              <a:gd name="connsiteX2" fmla="*/ 4879938 w 4880470"/>
              <a:gd name="connsiteY2" fmla="*/ 3484042 h 9064277"/>
              <a:gd name="connsiteX3" fmla="*/ 4880470 w 4880470"/>
              <a:gd name="connsiteY3" fmla="*/ 3521025 h 9064277"/>
              <a:gd name="connsiteX4" fmla="*/ 4880470 w 4880470"/>
              <a:gd name="connsiteY4" fmla="*/ 7338272 h 9064277"/>
              <a:gd name="connsiteX5" fmla="*/ 4875921 w 4880470"/>
              <a:gd name="connsiteY5" fmla="*/ 7405360 h 9064277"/>
              <a:gd name="connsiteX6" fmla="*/ 4099944 w 4880470"/>
              <a:gd name="connsiteY6" fmla="*/ 9063220 h 9064277"/>
              <a:gd name="connsiteX7" fmla="*/ 0 w 4880470"/>
              <a:gd name="connsiteY7" fmla="*/ 9017000 h 9064277"/>
              <a:gd name="connsiteX8" fmla="*/ 0 w 4880470"/>
              <a:gd name="connsiteY8" fmla="*/ 0 h 9064277"/>
              <a:gd name="connsiteX0" fmla="*/ 0 w 4880470"/>
              <a:gd name="connsiteY0" fmla="*/ 0 h 9047719"/>
              <a:gd name="connsiteX1" fmla="*/ 4856480 w 4880470"/>
              <a:gd name="connsiteY1" fmla="*/ 0 h 9047719"/>
              <a:gd name="connsiteX2" fmla="*/ 4879938 w 4880470"/>
              <a:gd name="connsiteY2" fmla="*/ 3484042 h 9047719"/>
              <a:gd name="connsiteX3" fmla="*/ 4880470 w 4880470"/>
              <a:gd name="connsiteY3" fmla="*/ 3521025 h 9047719"/>
              <a:gd name="connsiteX4" fmla="*/ 4880470 w 4880470"/>
              <a:gd name="connsiteY4" fmla="*/ 7338272 h 9047719"/>
              <a:gd name="connsiteX5" fmla="*/ 4875921 w 4880470"/>
              <a:gd name="connsiteY5" fmla="*/ 7405360 h 9047719"/>
              <a:gd name="connsiteX6" fmla="*/ 4099944 w 4880470"/>
              <a:gd name="connsiteY6" fmla="*/ 9045940 h 9047719"/>
              <a:gd name="connsiteX7" fmla="*/ 0 w 4880470"/>
              <a:gd name="connsiteY7" fmla="*/ 9017000 h 9047719"/>
              <a:gd name="connsiteX8" fmla="*/ 0 w 4880470"/>
              <a:gd name="connsiteY8" fmla="*/ 0 h 9047719"/>
              <a:gd name="connsiteX0" fmla="*/ 0 w 4880470"/>
              <a:gd name="connsiteY0" fmla="*/ 0 h 9054224"/>
              <a:gd name="connsiteX1" fmla="*/ 4856480 w 4880470"/>
              <a:gd name="connsiteY1" fmla="*/ 0 h 9054224"/>
              <a:gd name="connsiteX2" fmla="*/ 4879938 w 4880470"/>
              <a:gd name="connsiteY2" fmla="*/ 3484042 h 9054224"/>
              <a:gd name="connsiteX3" fmla="*/ 4880470 w 4880470"/>
              <a:gd name="connsiteY3" fmla="*/ 3521025 h 9054224"/>
              <a:gd name="connsiteX4" fmla="*/ 4880470 w 4880470"/>
              <a:gd name="connsiteY4" fmla="*/ 7338272 h 9054224"/>
              <a:gd name="connsiteX5" fmla="*/ 4875921 w 4880470"/>
              <a:gd name="connsiteY5" fmla="*/ 7405360 h 9054224"/>
              <a:gd name="connsiteX6" fmla="*/ 4099944 w 4880470"/>
              <a:gd name="connsiteY6" fmla="*/ 9045940 h 9054224"/>
              <a:gd name="connsiteX7" fmla="*/ 0 w 4880470"/>
              <a:gd name="connsiteY7" fmla="*/ 9042920 h 9054224"/>
              <a:gd name="connsiteX8" fmla="*/ 0 w 4880470"/>
              <a:gd name="connsiteY8" fmla="*/ 0 h 9054224"/>
              <a:gd name="connsiteX0" fmla="*/ 0 w 4880470"/>
              <a:gd name="connsiteY0" fmla="*/ 0 h 9048856"/>
              <a:gd name="connsiteX1" fmla="*/ 4856480 w 4880470"/>
              <a:gd name="connsiteY1" fmla="*/ 0 h 9048856"/>
              <a:gd name="connsiteX2" fmla="*/ 4879938 w 4880470"/>
              <a:gd name="connsiteY2" fmla="*/ 3484042 h 9048856"/>
              <a:gd name="connsiteX3" fmla="*/ 4880470 w 4880470"/>
              <a:gd name="connsiteY3" fmla="*/ 3521025 h 9048856"/>
              <a:gd name="connsiteX4" fmla="*/ 4880470 w 4880470"/>
              <a:gd name="connsiteY4" fmla="*/ 7338272 h 9048856"/>
              <a:gd name="connsiteX5" fmla="*/ 4875921 w 4880470"/>
              <a:gd name="connsiteY5" fmla="*/ 7405360 h 9048856"/>
              <a:gd name="connsiteX6" fmla="*/ 4099944 w 4880470"/>
              <a:gd name="connsiteY6" fmla="*/ 9045940 h 9048856"/>
              <a:gd name="connsiteX7" fmla="*/ 0 w 4880470"/>
              <a:gd name="connsiteY7" fmla="*/ 9042920 h 9048856"/>
              <a:gd name="connsiteX8" fmla="*/ 0 w 4880470"/>
              <a:gd name="connsiteY8" fmla="*/ 0 h 9048856"/>
              <a:gd name="connsiteX0" fmla="*/ 0 w 4880470"/>
              <a:gd name="connsiteY0" fmla="*/ 0 h 9048856"/>
              <a:gd name="connsiteX1" fmla="*/ 4856480 w 4880470"/>
              <a:gd name="connsiteY1" fmla="*/ 0 h 9048856"/>
              <a:gd name="connsiteX2" fmla="*/ 4879938 w 4880470"/>
              <a:gd name="connsiteY2" fmla="*/ 3484042 h 9048856"/>
              <a:gd name="connsiteX3" fmla="*/ 4880470 w 4880470"/>
              <a:gd name="connsiteY3" fmla="*/ 3521025 h 9048856"/>
              <a:gd name="connsiteX4" fmla="*/ 4880470 w 4880470"/>
              <a:gd name="connsiteY4" fmla="*/ 7338272 h 9048856"/>
              <a:gd name="connsiteX5" fmla="*/ 4875921 w 4880470"/>
              <a:gd name="connsiteY5" fmla="*/ 7405360 h 9048856"/>
              <a:gd name="connsiteX6" fmla="*/ 4134503 w 4880470"/>
              <a:gd name="connsiteY6" fmla="*/ 9045940 h 9048856"/>
              <a:gd name="connsiteX7" fmla="*/ 0 w 4880470"/>
              <a:gd name="connsiteY7" fmla="*/ 9042920 h 9048856"/>
              <a:gd name="connsiteX8" fmla="*/ 0 w 4880470"/>
              <a:gd name="connsiteY8" fmla="*/ 0 h 9048856"/>
              <a:gd name="connsiteX0" fmla="*/ 0 w 4880470"/>
              <a:gd name="connsiteY0" fmla="*/ 0 h 9048856"/>
              <a:gd name="connsiteX1" fmla="*/ 4856480 w 4880470"/>
              <a:gd name="connsiteY1" fmla="*/ 0 h 9048856"/>
              <a:gd name="connsiteX2" fmla="*/ 4879938 w 4880470"/>
              <a:gd name="connsiteY2" fmla="*/ 3484042 h 9048856"/>
              <a:gd name="connsiteX3" fmla="*/ 4880470 w 4880470"/>
              <a:gd name="connsiteY3" fmla="*/ 3521025 h 9048856"/>
              <a:gd name="connsiteX4" fmla="*/ 4880470 w 4880470"/>
              <a:gd name="connsiteY4" fmla="*/ 7338272 h 9048856"/>
              <a:gd name="connsiteX5" fmla="*/ 4875921 w 4880470"/>
              <a:gd name="connsiteY5" fmla="*/ 7405360 h 9048856"/>
              <a:gd name="connsiteX6" fmla="*/ 4134503 w 4880470"/>
              <a:gd name="connsiteY6" fmla="*/ 9045940 h 9048856"/>
              <a:gd name="connsiteX7" fmla="*/ 0 w 4880470"/>
              <a:gd name="connsiteY7" fmla="*/ 9042920 h 9048856"/>
              <a:gd name="connsiteX8" fmla="*/ 0 w 4880470"/>
              <a:gd name="connsiteY8" fmla="*/ 0 h 9048856"/>
              <a:gd name="connsiteX0" fmla="*/ 0 w 4880470"/>
              <a:gd name="connsiteY0" fmla="*/ 0 h 9045940"/>
              <a:gd name="connsiteX1" fmla="*/ 4856480 w 4880470"/>
              <a:gd name="connsiteY1" fmla="*/ 0 h 9045940"/>
              <a:gd name="connsiteX2" fmla="*/ 4879938 w 4880470"/>
              <a:gd name="connsiteY2" fmla="*/ 3484042 h 9045940"/>
              <a:gd name="connsiteX3" fmla="*/ 4880470 w 4880470"/>
              <a:gd name="connsiteY3" fmla="*/ 3521025 h 9045940"/>
              <a:gd name="connsiteX4" fmla="*/ 4880470 w 4880470"/>
              <a:gd name="connsiteY4" fmla="*/ 7338272 h 9045940"/>
              <a:gd name="connsiteX5" fmla="*/ 4875921 w 4880470"/>
              <a:gd name="connsiteY5" fmla="*/ 7405360 h 9045940"/>
              <a:gd name="connsiteX6" fmla="*/ 4134503 w 4880470"/>
              <a:gd name="connsiteY6" fmla="*/ 9045940 h 9045940"/>
              <a:gd name="connsiteX7" fmla="*/ 0 w 4880470"/>
              <a:gd name="connsiteY7" fmla="*/ 9042920 h 9045940"/>
              <a:gd name="connsiteX8" fmla="*/ 0 w 4880470"/>
              <a:gd name="connsiteY8" fmla="*/ 0 h 9045940"/>
              <a:gd name="connsiteX0" fmla="*/ 0 w 4880470"/>
              <a:gd name="connsiteY0" fmla="*/ 0 h 9045940"/>
              <a:gd name="connsiteX1" fmla="*/ 4856480 w 4880470"/>
              <a:gd name="connsiteY1" fmla="*/ 0 h 9045940"/>
              <a:gd name="connsiteX2" fmla="*/ 4879938 w 4880470"/>
              <a:gd name="connsiteY2" fmla="*/ 3484042 h 9045940"/>
              <a:gd name="connsiteX3" fmla="*/ 4880470 w 4880470"/>
              <a:gd name="connsiteY3" fmla="*/ 3521025 h 9045940"/>
              <a:gd name="connsiteX4" fmla="*/ 4880470 w 4880470"/>
              <a:gd name="connsiteY4" fmla="*/ 7338272 h 9045940"/>
              <a:gd name="connsiteX5" fmla="*/ 4875921 w 4880470"/>
              <a:gd name="connsiteY5" fmla="*/ 7405360 h 9045940"/>
              <a:gd name="connsiteX6" fmla="*/ 4134503 w 4880470"/>
              <a:gd name="connsiteY6" fmla="*/ 9045940 h 9045940"/>
              <a:gd name="connsiteX7" fmla="*/ 0 w 4880470"/>
              <a:gd name="connsiteY7" fmla="*/ 9042920 h 9045940"/>
              <a:gd name="connsiteX8" fmla="*/ 0 w 4880470"/>
              <a:gd name="connsiteY8" fmla="*/ 0 h 9045940"/>
              <a:gd name="connsiteX0" fmla="*/ 0 w 4880470"/>
              <a:gd name="connsiteY0" fmla="*/ 0 h 9046043"/>
              <a:gd name="connsiteX1" fmla="*/ 4856480 w 4880470"/>
              <a:gd name="connsiteY1" fmla="*/ 0 h 9046043"/>
              <a:gd name="connsiteX2" fmla="*/ 4879938 w 4880470"/>
              <a:gd name="connsiteY2" fmla="*/ 3484042 h 9046043"/>
              <a:gd name="connsiteX3" fmla="*/ 4880470 w 4880470"/>
              <a:gd name="connsiteY3" fmla="*/ 3521025 h 9046043"/>
              <a:gd name="connsiteX4" fmla="*/ 4880470 w 4880470"/>
              <a:gd name="connsiteY4" fmla="*/ 7338272 h 9046043"/>
              <a:gd name="connsiteX5" fmla="*/ 4875921 w 4880470"/>
              <a:gd name="connsiteY5" fmla="*/ 7405360 h 9046043"/>
              <a:gd name="connsiteX6" fmla="*/ 4134503 w 4880470"/>
              <a:gd name="connsiteY6" fmla="*/ 9045940 h 9046043"/>
              <a:gd name="connsiteX7" fmla="*/ 2944959 w 4880470"/>
              <a:gd name="connsiteY7" fmla="*/ 9046043 h 9046043"/>
              <a:gd name="connsiteX8" fmla="*/ 0 w 4880470"/>
              <a:gd name="connsiteY8" fmla="*/ 0 h 9046043"/>
              <a:gd name="connsiteX0" fmla="*/ 0 w 2565065"/>
              <a:gd name="connsiteY0" fmla="*/ 3744910 h 9046043"/>
              <a:gd name="connsiteX1" fmla="*/ 2541075 w 2565065"/>
              <a:gd name="connsiteY1" fmla="*/ 0 h 9046043"/>
              <a:gd name="connsiteX2" fmla="*/ 2564533 w 2565065"/>
              <a:gd name="connsiteY2" fmla="*/ 3484042 h 9046043"/>
              <a:gd name="connsiteX3" fmla="*/ 2565065 w 2565065"/>
              <a:gd name="connsiteY3" fmla="*/ 3521025 h 9046043"/>
              <a:gd name="connsiteX4" fmla="*/ 2565065 w 2565065"/>
              <a:gd name="connsiteY4" fmla="*/ 7338272 h 9046043"/>
              <a:gd name="connsiteX5" fmla="*/ 2560516 w 2565065"/>
              <a:gd name="connsiteY5" fmla="*/ 7405360 h 9046043"/>
              <a:gd name="connsiteX6" fmla="*/ 1819098 w 2565065"/>
              <a:gd name="connsiteY6" fmla="*/ 9045940 h 9046043"/>
              <a:gd name="connsiteX7" fmla="*/ 629554 w 2565065"/>
              <a:gd name="connsiteY7" fmla="*/ 9046043 h 9046043"/>
              <a:gd name="connsiteX8" fmla="*/ 0 w 2565065"/>
              <a:gd name="connsiteY8" fmla="*/ 3744910 h 9046043"/>
              <a:gd name="connsiteX0" fmla="*/ 0 w 1936598"/>
              <a:gd name="connsiteY0" fmla="*/ 6325325 h 9046043"/>
              <a:gd name="connsiteX1" fmla="*/ 1912608 w 1936598"/>
              <a:gd name="connsiteY1" fmla="*/ 0 h 9046043"/>
              <a:gd name="connsiteX2" fmla="*/ 1936066 w 1936598"/>
              <a:gd name="connsiteY2" fmla="*/ 3484042 h 9046043"/>
              <a:gd name="connsiteX3" fmla="*/ 1936598 w 1936598"/>
              <a:gd name="connsiteY3" fmla="*/ 3521025 h 9046043"/>
              <a:gd name="connsiteX4" fmla="*/ 1936598 w 1936598"/>
              <a:gd name="connsiteY4" fmla="*/ 7338272 h 9046043"/>
              <a:gd name="connsiteX5" fmla="*/ 1932049 w 1936598"/>
              <a:gd name="connsiteY5" fmla="*/ 7405360 h 9046043"/>
              <a:gd name="connsiteX6" fmla="*/ 1190631 w 1936598"/>
              <a:gd name="connsiteY6" fmla="*/ 9045940 h 9046043"/>
              <a:gd name="connsiteX7" fmla="*/ 1087 w 1936598"/>
              <a:gd name="connsiteY7" fmla="*/ 9046043 h 9046043"/>
              <a:gd name="connsiteX8" fmla="*/ 0 w 1936598"/>
              <a:gd name="connsiteY8" fmla="*/ 6325325 h 9046043"/>
              <a:gd name="connsiteX0" fmla="*/ 0 w 1936598"/>
              <a:gd name="connsiteY0" fmla="*/ 4638131 h 7358849"/>
              <a:gd name="connsiteX1" fmla="*/ 1919223 w 1936598"/>
              <a:gd name="connsiteY1" fmla="*/ 0 h 7358849"/>
              <a:gd name="connsiteX2" fmla="*/ 1936066 w 1936598"/>
              <a:gd name="connsiteY2" fmla="*/ 1796848 h 7358849"/>
              <a:gd name="connsiteX3" fmla="*/ 1936598 w 1936598"/>
              <a:gd name="connsiteY3" fmla="*/ 1833831 h 7358849"/>
              <a:gd name="connsiteX4" fmla="*/ 1936598 w 1936598"/>
              <a:gd name="connsiteY4" fmla="*/ 5651078 h 7358849"/>
              <a:gd name="connsiteX5" fmla="*/ 1932049 w 1936598"/>
              <a:gd name="connsiteY5" fmla="*/ 5718166 h 7358849"/>
              <a:gd name="connsiteX6" fmla="*/ 1190631 w 1936598"/>
              <a:gd name="connsiteY6" fmla="*/ 7358746 h 7358849"/>
              <a:gd name="connsiteX7" fmla="*/ 1087 w 1936598"/>
              <a:gd name="connsiteY7" fmla="*/ 7358849 h 7358849"/>
              <a:gd name="connsiteX8" fmla="*/ 0 w 1936598"/>
              <a:gd name="connsiteY8" fmla="*/ 4638131 h 7358849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598 w 2066644"/>
              <a:gd name="connsiteY3" fmla="*/ 5746124 h 7453895"/>
              <a:gd name="connsiteX4" fmla="*/ 1932049 w 2066644"/>
              <a:gd name="connsiteY4" fmla="*/ 5813212 h 7453895"/>
              <a:gd name="connsiteX5" fmla="*/ 1190631 w 2066644"/>
              <a:gd name="connsiteY5" fmla="*/ 7453792 h 7453895"/>
              <a:gd name="connsiteX6" fmla="*/ 1087 w 2066644"/>
              <a:gd name="connsiteY6" fmla="*/ 7453895 h 7453895"/>
              <a:gd name="connsiteX7" fmla="*/ 0 w 2066644"/>
              <a:gd name="connsiteY7" fmla="*/ 4733177 h 7453895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598 w 2066644"/>
              <a:gd name="connsiteY3" fmla="*/ 5746124 h 7453895"/>
              <a:gd name="connsiteX4" fmla="*/ 1932049 w 2066644"/>
              <a:gd name="connsiteY4" fmla="*/ 5813212 h 7453895"/>
              <a:gd name="connsiteX5" fmla="*/ 1190631 w 2066644"/>
              <a:gd name="connsiteY5" fmla="*/ 7453792 h 7453895"/>
              <a:gd name="connsiteX6" fmla="*/ 1087 w 2066644"/>
              <a:gd name="connsiteY6" fmla="*/ 7453895 h 7453895"/>
              <a:gd name="connsiteX7" fmla="*/ 0 w 2066644"/>
              <a:gd name="connsiteY7" fmla="*/ 4733177 h 7453895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598 w 2066644"/>
              <a:gd name="connsiteY3" fmla="*/ 5746124 h 7453895"/>
              <a:gd name="connsiteX4" fmla="*/ 1932049 w 2066644"/>
              <a:gd name="connsiteY4" fmla="*/ 5813212 h 7453895"/>
              <a:gd name="connsiteX5" fmla="*/ 1190631 w 2066644"/>
              <a:gd name="connsiteY5" fmla="*/ 7453792 h 7453895"/>
              <a:gd name="connsiteX6" fmla="*/ 1087 w 2066644"/>
              <a:gd name="connsiteY6" fmla="*/ 7453895 h 7453895"/>
              <a:gd name="connsiteX7" fmla="*/ 0 w 2066644"/>
              <a:gd name="connsiteY7" fmla="*/ 4733177 h 7453895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598 w 2066644"/>
              <a:gd name="connsiteY3" fmla="*/ 5746124 h 7453895"/>
              <a:gd name="connsiteX4" fmla="*/ 1932049 w 2066644"/>
              <a:gd name="connsiteY4" fmla="*/ 5813212 h 7453895"/>
              <a:gd name="connsiteX5" fmla="*/ 1190631 w 2066644"/>
              <a:gd name="connsiteY5" fmla="*/ 7453792 h 7453895"/>
              <a:gd name="connsiteX6" fmla="*/ 1087 w 2066644"/>
              <a:gd name="connsiteY6" fmla="*/ 7453895 h 7453895"/>
              <a:gd name="connsiteX7" fmla="*/ 0 w 2066644"/>
              <a:gd name="connsiteY7" fmla="*/ 4733177 h 7453895"/>
              <a:gd name="connsiteX0" fmla="*/ 0 w 2066644"/>
              <a:gd name="connsiteY0" fmla="*/ 4733177 h 7453895"/>
              <a:gd name="connsiteX1" fmla="*/ 1919223 w 2066644"/>
              <a:gd name="connsiteY1" fmla="*/ 95046 h 7453895"/>
              <a:gd name="connsiteX2" fmla="*/ 1936598 w 2066644"/>
              <a:gd name="connsiteY2" fmla="*/ 1928877 h 7453895"/>
              <a:gd name="connsiteX3" fmla="*/ 1936253 w 2066644"/>
              <a:gd name="connsiteY3" fmla="*/ 4719058 h 7453895"/>
              <a:gd name="connsiteX4" fmla="*/ 1936598 w 2066644"/>
              <a:gd name="connsiteY4" fmla="*/ 5746124 h 7453895"/>
              <a:gd name="connsiteX5" fmla="*/ 1932049 w 2066644"/>
              <a:gd name="connsiteY5" fmla="*/ 5813212 h 7453895"/>
              <a:gd name="connsiteX6" fmla="*/ 1190631 w 2066644"/>
              <a:gd name="connsiteY6" fmla="*/ 7453792 h 7453895"/>
              <a:gd name="connsiteX7" fmla="*/ 1087 w 2066644"/>
              <a:gd name="connsiteY7" fmla="*/ 7453895 h 7453895"/>
              <a:gd name="connsiteX8" fmla="*/ 0 w 2066644"/>
              <a:gd name="connsiteY8" fmla="*/ 4733177 h 7453895"/>
              <a:gd name="connsiteX0" fmla="*/ 0 w 2179296"/>
              <a:gd name="connsiteY0" fmla="*/ 4755108 h 7475826"/>
              <a:gd name="connsiteX1" fmla="*/ 1919223 w 2179296"/>
              <a:gd name="connsiteY1" fmla="*/ 116977 h 7475826"/>
              <a:gd name="connsiteX2" fmla="*/ 2174754 w 2179296"/>
              <a:gd name="connsiteY2" fmla="*/ 1613369 h 7475826"/>
              <a:gd name="connsiteX3" fmla="*/ 1936253 w 2179296"/>
              <a:gd name="connsiteY3" fmla="*/ 4740989 h 7475826"/>
              <a:gd name="connsiteX4" fmla="*/ 1936598 w 2179296"/>
              <a:gd name="connsiteY4" fmla="*/ 5768055 h 7475826"/>
              <a:gd name="connsiteX5" fmla="*/ 1932049 w 2179296"/>
              <a:gd name="connsiteY5" fmla="*/ 5835143 h 7475826"/>
              <a:gd name="connsiteX6" fmla="*/ 1190631 w 2179296"/>
              <a:gd name="connsiteY6" fmla="*/ 7475723 h 7475826"/>
              <a:gd name="connsiteX7" fmla="*/ 1087 w 2179296"/>
              <a:gd name="connsiteY7" fmla="*/ 7475826 h 7475826"/>
              <a:gd name="connsiteX8" fmla="*/ 0 w 2179296"/>
              <a:gd name="connsiteY8" fmla="*/ 4755108 h 7475826"/>
              <a:gd name="connsiteX0" fmla="*/ 0 w 2174754"/>
              <a:gd name="connsiteY0" fmla="*/ 3362163 h 6082881"/>
              <a:gd name="connsiteX1" fmla="*/ 966600 w 2174754"/>
              <a:gd name="connsiteY1" fmla="*/ 2098421 h 6082881"/>
              <a:gd name="connsiteX2" fmla="*/ 2174754 w 2174754"/>
              <a:gd name="connsiteY2" fmla="*/ 220424 h 6082881"/>
              <a:gd name="connsiteX3" fmla="*/ 1936253 w 2174754"/>
              <a:gd name="connsiteY3" fmla="*/ 3348044 h 6082881"/>
              <a:gd name="connsiteX4" fmla="*/ 1936598 w 2174754"/>
              <a:gd name="connsiteY4" fmla="*/ 4375110 h 6082881"/>
              <a:gd name="connsiteX5" fmla="*/ 1932049 w 2174754"/>
              <a:gd name="connsiteY5" fmla="*/ 4442198 h 6082881"/>
              <a:gd name="connsiteX6" fmla="*/ 1190631 w 2174754"/>
              <a:gd name="connsiteY6" fmla="*/ 6082778 h 6082881"/>
              <a:gd name="connsiteX7" fmla="*/ 1087 w 2174754"/>
              <a:gd name="connsiteY7" fmla="*/ 6082881 h 6082881"/>
              <a:gd name="connsiteX8" fmla="*/ 0 w 2174754"/>
              <a:gd name="connsiteY8" fmla="*/ 3362163 h 6082881"/>
              <a:gd name="connsiteX0" fmla="*/ 0 w 2174754"/>
              <a:gd name="connsiteY0" fmla="*/ 3322909 h 6043627"/>
              <a:gd name="connsiteX1" fmla="*/ 907061 w 2174754"/>
              <a:gd name="connsiteY1" fmla="*/ 2720812 h 6043627"/>
              <a:gd name="connsiteX2" fmla="*/ 2174754 w 2174754"/>
              <a:gd name="connsiteY2" fmla="*/ 181170 h 6043627"/>
              <a:gd name="connsiteX3" fmla="*/ 1936253 w 2174754"/>
              <a:gd name="connsiteY3" fmla="*/ 3308790 h 6043627"/>
              <a:gd name="connsiteX4" fmla="*/ 1936598 w 2174754"/>
              <a:gd name="connsiteY4" fmla="*/ 4335856 h 6043627"/>
              <a:gd name="connsiteX5" fmla="*/ 1932049 w 2174754"/>
              <a:gd name="connsiteY5" fmla="*/ 4402944 h 6043627"/>
              <a:gd name="connsiteX6" fmla="*/ 1190631 w 2174754"/>
              <a:gd name="connsiteY6" fmla="*/ 6043524 h 6043627"/>
              <a:gd name="connsiteX7" fmla="*/ 1087 w 2174754"/>
              <a:gd name="connsiteY7" fmla="*/ 6043627 h 6043627"/>
              <a:gd name="connsiteX8" fmla="*/ 0 w 2174754"/>
              <a:gd name="connsiteY8" fmla="*/ 3322909 h 6043627"/>
              <a:gd name="connsiteX0" fmla="*/ 0 w 1937024"/>
              <a:gd name="connsiteY0" fmla="*/ 1131984 h 3852702"/>
              <a:gd name="connsiteX1" fmla="*/ 907061 w 1937024"/>
              <a:gd name="connsiteY1" fmla="*/ 529887 h 3852702"/>
              <a:gd name="connsiteX2" fmla="*/ 1691827 w 1937024"/>
              <a:gd name="connsiteY2" fmla="*/ 550811 h 3852702"/>
              <a:gd name="connsiteX3" fmla="*/ 1936253 w 1937024"/>
              <a:gd name="connsiteY3" fmla="*/ 1117865 h 3852702"/>
              <a:gd name="connsiteX4" fmla="*/ 1936598 w 1937024"/>
              <a:gd name="connsiteY4" fmla="*/ 2144931 h 3852702"/>
              <a:gd name="connsiteX5" fmla="*/ 1932049 w 1937024"/>
              <a:gd name="connsiteY5" fmla="*/ 2212019 h 3852702"/>
              <a:gd name="connsiteX6" fmla="*/ 1190631 w 1937024"/>
              <a:gd name="connsiteY6" fmla="*/ 3852599 h 3852702"/>
              <a:gd name="connsiteX7" fmla="*/ 1087 w 1937024"/>
              <a:gd name="connsiteY7" fmla="*/ 3852702 h 3852702"/>
              <a:gd name="connsiteX8" fmla="*/ 0 w 1937024"/>
              <a:gd name="connsiteY8" fmla="*/ 1131984 h 3852702"/>
              <a:gd name="connsiteX0" fmla="*/ 0 w 1937024"/>
              <a:gd name="connsiteY0" fmla="*/ 602110 h 3322828"/>
              <a:gd name="connsiteX1" fmla="*/ 907061 w 1937024"/>
              <a:gd name="connsiteY1" fmla="*/ 13 h 3322828"/>
              <a:gd name="connsiteX2" fmla="*/ 1936253 w 1937024"/>
              <a:gd name="connsiteY2" fmla="*/ 587991 h 3322828"/>
              <a:gd name="connsiteX3" fmla="*/ 1936598 w 1937024"/>
              <a:gd name="connsiteY3" fmla="*/ 1615057 h 3322828"/>
              <a:gd name="connsiteX4" fmla="*/ 1932049 w 1937024"/>
              <a:gd name="connsiteY4" fmla="*/ 1682145 h 3322828"/>
              <a:gd name="connsiteX5" fmla="*/ 1190631 w 1937024"/>
              <a:gd name="connsiteY5" fmla="*/ 3322725 h 3322828"/>
              <a:gd name="connsiteX6" fmla="*/ 1087 w 1937024"/>
              <a:gd name="connsiteY6" fmla="*/ 3322828 h 3322828"/>
              <a:gd name="connsiteX7" fmla="*/ 0 w 1937024"/>
              <a:gd name="connsiteY7" fmla="*/ 602110 h 3322828"/>
              <a:gd name="connsiteX0" fmla="*/ 0 w 1937024"/>
              <a:gd name="connsiteY0" fmla="*/ 14119 h 2734837"/>
              <a:gd name="connsiteX1" fmla="*/ 1936253 w 1937024"/>
              <a:gd name="connsiteY1" fmla="*/ 0 h 2734837"/>
              <a:gd name="connsiteX2" fmla="*/ 1936598 w 1937024"/>
              <a:gd name="connsiteY2" fmla="*/ 1027066 h 2734837"/>
              <a:gd name="connsiteX3" fmla="*/ 1932049 w 1937024"/>
              <a:gd name="connsiteY3" fmla="*/ 1094154 h 2734837"/>
              <a:gd name="connsiteX4" fmla="*/ 1190631 w 1937024"/>
              <a:gd name="connsiteY4" fmla="*/ 2734734 h 2734837"/>
              <a:gd name="connsiteX5" fmla="*/ 1087 w 1937024"/>
              <a:gd name="connsiteY5" fmla="*/ 2734837 h 2734837"/>
              <a:gd name="connsiteX6" fmla="*/ 0 w 1937024"/>
              <a:gd name="connsiteY6" fmla="*/ 14119 h 2734837"/>
              <a:gd name="connsiteX0" fmla="*/ 0 w 1939282"/>
              <a:gd name="connsiteY0" fmla="*/ 14119 h 2734837"/>
              <a:gd name="connsiteX1" fmla="*/ 1936253 w 1939282"/>
              <a:gd name="connsiteY1" fmla="*/ 0 h 2734837"/>
              <a:gd name="connsiteX2" fmla="*/ 1936598 w 1939282"/>
              <a:gd name="connsiteY2" fmla="*/ 1027066 h 2734837"/>
              <a:gd name="connsiteX3" fmla="*/ 1935470 w 1939282"/>
              <a:gd name="connsiteY3" fmla="*/ 1244667 h 2734837"/>
              <a:gd name="connsiteX4" fmla="*/ 1190631 w 1939282"/>
              <a:gd name="connsiteY4" fmla="*/ 2734734 h 2734837"/>
              <a:gd name="connsiteX5" fmla="*/ 1087 w 1939282"/>
              <a:gd name="connsiteY5" fmla="*/ 2734837 h 2734837"/>
              <a:gd name="connsiteX6" fmla="*/ 0 w 1939282"/>
              <a:gd name="connsiteY6" fmla="*/ 14119 h 2734837"/>
              <a:gd name="connsiteX0" fmla="*/ 0 w 1939282"/>
              <a:gd name="connsiteY0" fmla="*/ 14119 h 2734837"/>
              <a:gd name="connsiteX1" fmla="*/ 1936253 w 1939282"/>
              <a:gd name="connsiteY1" fmla="*/ 0 h 2734837"/>
              <a:gd name="connsiteX2" fmla="*/ 1936598 w 1939282"/>
              <a:gd name="connsiteY2" fmla="*/ 1027066 h 2734837"/>
              <a:gd name="connsiteX3" fmla="*/ 1935470 w 1939282"/>
              <a:gd name="connsiteY3" fmla="*/ 1241246 h 2734837"/>
              <a:gd name="connsiteX4" fmla="*/ 1190631 w 1939282"/>
              <a:gd name="connsiteY4" fmla="*/ 2734734 h 2734837"/>
              <a:gd name="connsiteX5" fmla="*/ 1087 w 1939282"/>
              <a:gd name="connsiteY5" fmla="*/ 2734837 h 2734837"/>
              <a:gd name="connsiteX6" fmla="*/ 0 w 1939282"/>
              <a:gd name="connsiteY6" fmla="*/ 14119 h 2734837"/>
              <a:gd name="connsiteX0" fmla="*/ 0 w 1936253"/>
              <a:gd name="connsiteY0" fmla="*/ 14119 h 2734837"/>
              <a:gd name="connsiteX1" fmla="*/ 1936253 w 1936253"/>
              <a:gd name="connsiteY1" fmla="*/ 0 h 2734837"/>
              <a:gd name="connsiteX2" fmla="*/ 1935470 w 1936253"/>
              <a:gd name="connsiteY2" fmla="*/ 1241246 h 2734837"/>
              <a:gd name="connsiteX3" fmla="*/ 1190631 w 1936253"/>
              <a:gd name="connsiteY3" fmla="*/ 2734734 h 2734837"/>
              <a:gd name="connsiteX4" fmla="*/ 1087 w 1936253"/>
              <a:gd name="connsiteY4" fmla="*/ 2734837 h 2734837"/>
              <a:gd name="connsiteX5" fmla="*/ 0 w 1936253"/>
              <a:gd name="connsiteY5" fmla="*/ 14119 h 2734837"/>
              <a:gd name="connsiteX0" fmla="*/ 0 w 1936253"/>
              <a:gd name="connsiteY0" fmla="*/ 14119 h 2734837"/>
              <a:gd name="connsiteX1" fmla="*/ 1936253 w 1936253"/>
              <a:gd name="connsiteY1" fmla="*/ 0 h 2734837"/>
              <a:gd name="connsiteX2" fmla="*/ 1935470 w 1936253"/>
              <a:gd name="connsiteY2" fmla="*/ 1241246 h 2734837"/>
              <a:gd name="connsiteX3" fmla="*/ 1190631 w 1936253"/>
              <a:gd name="connsiteY3" fmla="*/ 2734734 h 2734837"/>
              <a:gd name="connsiteX4" fmla="*/ 1087 w 1936253"/>
              <a:gd name="connsiteY4" fmla="*/ 2734837 h 2734837"/>
              <a:gd name="connsiteX5" fmla="*/ 0 w 1936253"/>
              <a:gd name="connsiteY5" fmla="*/ 14119 h 2734837"/>
              <a:gd name="connsiteX0" fmla="*/ 0 w 1936253"/>
              <a:gd name="connsiteY0" fmla="*/ 14119 h 2734837"/>
              <a:gd name="connsiteX1" fmla="*/ 1936253 w 1936253"/>
              <a:gd name="connsiteY1" fmla="*/ 0 h 2734837"/>
              <a:gd name="connsiteX2" fmla="*/ 1935470 w 1936253"/>
              <a:gd name="connsiteY2" fmla="*/ 1241246 h 2734837"/>
              <a:gd name="connsiteX3" fmla="*/ 1190631 w 1936253"/>
              <a:gd name="connsiteY3" fmla="*/ 2734734 h 2734837"/>
              <a:gd name="connsiteX4" fmla="*/ 1087 w 1936253"/>
              <a:gd name="connsiteY4" fmla="*/ 2734837 h 2734837"/>
              <a:gd name="connsiteX5" fmla="*/ 0 w 1936253"/>
              <a:gd name="connsiteY5" fmla="*/ 14119 h 2734837"/>
              <a:gd name="connsiteX0" fmla="*/ 0 w 1936253"/>
              <a:gd name="connsiteY0" fmla="*/ 4721 h 2734837"/>
              <a:gd name="connsiteX1" fmla="*/ 1936253 w 1936253"/>
              <a:gd name="connsiteY1" fmla="*/ 0 h 2734837"/>
              <a:gd name="connsiteX2" fmla="*/ 1935470 w 1936253"/>
              <a:gd name="connsiteY2" fmla="*/ 1241246 h 2734837"/>
              <a:gd name="connsiteX3" fmla="*/ 1190631 w 1936253"/>
              <a:gd name="connsiteY3" fmla="*/ 2734734 h 2734837"/>
              <a:gd name="connsiteX4" fmla="*/ 1087 w 1936253"/>
              <a:gd name="connsiteY4" fmla="*/ 2734837 h 2734837"/>
              <a:gd name="connsiteX5" fmla="*/ 0 w 1936253"/>
              <a:gd name="connsiteY5" fmla="*/ 4721 h 273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253" h="2734837">
                <a:moveTo>
                  <a:pt x="0" y="4721"/>
                </a:moveTo>
                <a:lnTo>
                  <a:pt x="1936253" y="0"/>
                </a:lnTo>
                <a:lnTo>
                  <a:pt x="1935470" y="1241246"/>
                </a:lnTo>
                <a:cubicBezTo>
                  <a:pt x="1926791" y="2282162"/>
                  <a:pt x="1518398" y="2471230"/>
                  <a:pt x="1190631" y="2734734"/>
                </a:cubicBezTo>
                <a:lnTo>
                  <a:pt x="1087" y="2734837"/>
                </a:lnTo>
                <a:cubicBezTo>
                  <a:pt x="725" y="1827931"/>
                  <a:pt x="362" y="911627"/>
                  <a:pt x="0" y="4721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5809580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78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10205" y="0"/>
            <a:ext cx="4033795" cy="6878335"/>
          </a:xfrm>
          <a:custGeom>
            <a:avLst/>
            <a:gdLst>
              <a:gd name="connsiteX0" fmla="*/ 8832628 w 9144000"/>
              <a:gd name="connsiteY0" fmla="*/ 0 h 6878335"/>
              <a:gd name="connsiteX1" fmla="*/ 9144000 w 9144000"/>
              <a:gd name="connsiteY1" fmla="*/ 0 h 6878335"/>
              <a:gd name="connsiteX2" fmla="*/ 9144000 w 9144000"/>
              <a:gd name="connsiteY2" fmla="*/ 6878335 h 6878335"/>
              <a:gd name="connsiteX3" fmla="*/ 0 w 9144000"/>
              <a:gd name="connsiteY3" fmla="*/ 6878335 h 6878335"/>
              <a:gd name="connsiteX4" fmla="*/ 5110205 w 9144000"/>
              <a:gd name="connsiteY4" fmla="*/ 6877465 h 6878335"/>
              <a:gd name="connsiteX5" fmla="*/ 8431833 w 9144000"/>
              <a:gd name="connsiteY5" fmla="*/ 5123358 h 6878335"/>
              <a:gd name="connsiteX6" fmla="*/ 8827873 w 9144000"/>
              <a:gd name="connsiteY6" fmla="*/ 3477267 h 6878335"/>
              <a:gd name="connsiteX7" fmla="*/ 8832298 w 9144000"/>
              <a:gd name="connsiteY7" fmla="*/ 30285 h 6878335"/>
              <a:gd name="connsiteX8" fmla="*/ 8832628 w 9144000"/>
              <a:gd name="connsiteY8" fmla="*/ 0 h 6878335"/>
              <a:gd name="connsiteX0" fmla="*/ 3722423 w 4033795"/>
              <a:gd name="connsiteY0" fmla="*/ 0 h 6878335"/>
              <a:gd name="connsiteX1" fmla="*/ 4033795 w 4033795"/>
              <a:gd name="connsiteY1" fmla="*/ 0 h 6878335"/>
              <a:gd name="connsiteX2" fmla="*/ 4033795 w 4033795"/>
              <a:gd name="connsiteY2" fmla="*/ 6878335 h 6878335"/>
              <a:gd name="connsiteX3" fmla="*/ 0 w 4033795"/>
              <a:gd name="connsiteY3" fmla="*/ 6877465 h 6878335"/>
              <a:gd name="connsiteX4" fmla="*/ 3321628 w 4033795"/>
              <a:gd name="connsiteY4" fmla="*/ 5123358 h 6878335"/>
              <a:gd name="connsiteX5" fmla="*/ 3717668 w 4033795"/>
              <a:gd name="connsiteY5" fmla="*/ 3477267 h 6878335"/>
              <a:gd name="connsiteX6" fmla="*/ 3722093 w 4033795"/>
              <a:gd name="connsiteY6" fmla="*/ 30285 h 6878335"/>
              <a:gd name="connsiteX7" fmla="*/ 3722423 w 4033795"/>
              <a:gd name="connsiteY7" fmla="*/ 0 h 687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3795" h="6878335">
                <a:moveTo>
                  <a:pt x="3722423" y="0"/>
                </a:moveTo>
                <a:lnTo>
                  <a:pt x="4033795" y="0"/>
                </a:lnTo>
                <a:lnTo>
                  <a:pt x="4033795" y="6878335"/>
                </a:lnTo>
                <a:lnTo>
                  <a:pt x="0" y="6877465"/>
                </a:lnTo>
                <a:cubicBezTo>
                  <a:pt x="1451328" y="6123932"/>
                  <a:pt x="2584398" y="5542264"/>
                  <a:pt x="3321628" y="5123358"/>
                </a:cubicBezTo>
                <a:cubicBezTo>
                  <a:pt x="3786255" y="4801468"/>
                  <a:pt x="3722466" y="4308925"/>
                  <a:pt x="3717668" y="3477267"/>
                </a:cubicBezTo>
                <a:cubicBezTo>
                  <a:pt x="3721760" y="2631503"/>
                  <a:pt x="3718752" y="421868"/>
                  <a:pt x="3722093" y="30285"/>
                </a:cubicBezTo>
                <a:lnTo>
                  <a:pt x="3722423" y="0"/>
                </a:lnTo>
                <a:close/>
              </a:path>
            </a:pathLst>
          </a:custGeom>
          <a:solidFill>
            <a:srgbClr val="1A8A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1834444" y="1259840"/>
            <a:ext cx="158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 Slide / Divider Slide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5809580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78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10205" y="0"/>
            <a:ext cx="4033795" cy="6878335"/>
          </a:xfrm>
          <a:custGeom>
            <a:avLst/>
            <a:gdLst>
              <a:gd name="connsiteX0" fmla="*/ 8832628 w 9144000"/>
              <a:gd name="connsiteY0" fmla="*/ 0 h 6878335"/>
              <a:gd name="connsiteX1" fmla="*/ 9144000 w 9144000"/>
              <a:gd name="connsiteY1" fmla="*/ 0 h 6878335"/>
              <a:gd name="connsiteX2" fmla="*/ 9144000 w 9144000"/>
              <a:gd name="connsiteY2" fmla="*/ 6878335 h 6878335"/>
              <a:gd name="connsiteX3" fmla="*/ 0 w 9144000"/>
              <a:gd name="connsiteY3" fmla="*/ 6878335 h 6878335"/>
              <a:gd name="connsiteX4" fmla="*/ 5110205 w 9144000"/>
              <a:gd name="connsiteY4" fmla="*/ 6877465 h 6878335"/>
              <a:gd name="connsiteX5" fmla="*/ 8431833 w 9144000"/>
              <a:gd name="connsiteY5" fmla="*/ 5123358 h 6878335"/>
              <a:gd name="connsiteX6" fmla="*/ 8827873 w 9144000"/>
              <a:gd name="connsiteY6" fmla="*/ 3477267 h 6878335"/>
              <a:gd name="connsiteX7" fmla="*/ 8832298 w 9144000"/>
              <a:gd name="connsiteY7" fmla="*/ 30285 h 6878335"/>
              <a:gd name="connsiteX8" fmla="*/ 8832628 w 9144000"/>
              <a:gd name="connsiteY8" fmla="*/ 0 h 6878335"/>
              <a:gd name="connsiteX0" fmla="*/ 3722423 w 4033795"/>
              <a:gd name="connsiteY0" fmla="*/ 0 h 6878335"/>
              <a:gd name="connsiteX1" fmla="*/ 4033795 w 4033795"/>
              <a:gd name="connsiteY1" fmla="*/ 0 h 6878335"/>
              <a:gd name="connsiteX2" fmla="*/ 4033795 w 4033795"/>
              <a:gd name="connsiteY2" fmla="*/ 6878335 h 6878335"/>
              <a:gd name="connsiteX3" fmla="*/ 0 w 4033795"/>
              <a:gd name="connsiteY3" fmla="*/ 6877465 h 6878335"/>
              <a:gd name="connsiteX4" fmla="*/ 3321628 w 4033795"/>
              <a:gd name="connsiteY4" fmla="*/ 5123358 h 6878335"/>
              <a:gd name="connsiteX5" fmla="*/ 3717668 w 4033795"/>
              <a:gd name="connsiteY5" fmla="*/ 3477267 h 6878335"/>
              <a:gd name="connsiteX6" fmla="*/ 3722093 w 4033795"/>
              <a:gd name="connsiteY6" fmla="*/ 30285 h 6878335"/>
              <a:gd name="connsiteX7" fmla="*/ 3722423 w 4033795"/>
              <a:gd name="connsiteY7" fmla="*/ 0 h 687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3795" h="6878335">
                <a:moveTo>
                  <a:pt x="3722423" y="0"/>
                </a:moveTo>
                <a:lnTo>
                  <a:pt x="4033795" y="0"/>
                </a:lnTo>
                <a:lnTo>
                  <a:pt x="4033795" y="6878335"/>
                </a:lnTo>
                <a:lnTo>
                  <a:pt x="0" y="6877465"/>
                </a:lnTo>
                <a:cubicBezTo>
                  <a:pt x="1451328" y="6123932"/>
                  <a:pt x="2584398" y="5542264"/>
                  <a:pt x="3321628" y="5123358"/>
                </a:cubicBezTo>
                <a:cubicBezTo>
                  <a:pt x="3786255" y="4801468"/>
                  <a:pt x="3722466" y="4308925"/>
                  <a:pt x="3717668" y="3477267"/>
                </a:cubicBezTo>
                <a:cubicBezTo>
                  <a:pt x="3721760" y="2631503"/>
                  <a:pt x="3718752" y="421868"/>
                  <a:pt x="3722093" y="30285"/>
                </a:cubicBezTo>
                <a:lnTo>
                  <a:pt x="3722423" y="0"/>
                </a:lnTo>
                <a:close/>
              </a:path>
            </a:pathLst>
          </a:custGeom>
          <a:solidFill>
            <a:srgbClr val="0975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-1834444" y="1259840"/>
            <a:ext cx="158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 Slide / Divider Slide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5809580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0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8A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45977" y="-34021"/>
            <a:ext cx="8879531" cy="6912356"/>
          </a:xfrm>
          <a:custGeom>
            <a:avLst/>
            <a:gdLst>
              <a:gd name="connsiteX0" fmla="*/ 0 w 4687455"/>
              <a:gd name="connsiteY0" fmla="*/ 0 h 6858000"/>
              <a:gd name="connsiteX1" fmla="*/ 4687455 w 4687455"/>
              <a:gd name="connsiteY1" fmla="*/ 0 h 6858000"/>
              <a:gd name="connsiteX2" fmla="*/ 4687455 w 4687455"/>
              <a:gd name="connsiteY2" fmla="*/ 6858000 h 6858000"/>
              <a:gd name="connsiteX3" fmla="*/ 0 w 4687455"/>
              <a:gd name="connsiteY3" fmla="*/ 6858000 h 6858000"/>
              <a:gd name="connsiteX4" fmla="*/ 0 w 4687455"/>
              <a:gd name="connsiteY4" fmla="*/ 0 h 6858000"/>
              <a:gd name="connsiteX0" fmla="*/ 0 w 8474364"/>
              <a:gd name="connsiteY0" fmla="*/ 11546 h 6869546"/>
              <a:gd name="connsiteX1" fmla="*/ 8474364 w 8474364"/>
              <a:gd name="connsiteY1" fmla="*/ 0 h 6869546"/>
              <a:gd name="connsiteX2" fmla="*/ 4687455 w 8474364"/>
              <a:gd name="connsiteY2" fmla="*/ 6869546 h 6869546"/>
              <a:gd name="connsiteX3" fmla="*/ 0 w 8474364"/>
              <a:gd name="connsiteY3" fmla="*/ 6869546 h 6869546"/>
              <a:gd name="connsiteX4" fmla="*/ 0 w 8474364"/>
              <a:gd name="connsiteY4" fmla="*/ 11546 h 6869546"/>
              <a:gd name="connsiteX0" fmla="*/ 0 w 8474364"/>
              <a:gd name="connsiteY0" fmla="*/ 11546 h 6869546"/>
              <a:gd name="connsiteX1" fmla="*/ 8474364 w 8474364"/>
              <a:gd name="connsiteY1" fmla="*/ 0 h 6869546"/>
              <a:gd name="connsiteX2" fmla="*/ 4687455 w 8474364"/>
              <a:gd name="connsiteY2" fmla="*/ 6869546 h 6869546"/>
              <a:gd name="connsiteX3" fmla="*/ 0 w 8474364"/>
              <a:gd name="connsiteY3" fmla="*/ 6869546 h 6869546"/>
              <a:gd name="connsiteX4" fmla="*/ 0 w 8474364"/>
              <a:gd name="connsiteY4" fmla="*/ 11546 h 6869546"/>
              <a:gd name="connsiteX0" fmla="*/ 0 w 8533354"/>
              <a:gd name="connsiteY0" fmla="*/ 11546 h 6869546"/>
              <a:gd name="connsiteX1" fmla="*/ 8474364 w 8533354"/>
              <a:gd name="connsiteY1" fmla="*/ 0 h 6869546"/>
              <a:gd name="connsiteX2" fmla="*/ 4687455 w 8533354"/>
              <a:gd name="connsiteY2" fmla="*/ 6869546 h 6869546"/>
              <a:gd name="connsiteX3" fmla="*/ 0 w 8533354"/>
              <a:gd name="connsiteY3" fmla="*/ 6869546 h 6869546"/>
              <a:gd name="connsiteX4" fmla="*/ 0 w 8533354"/>
              <a:gd name="connsiteY4" fmla="*/ 11546 h 6869546"/>
              <a:gd name="connsiteX0" fmla="*/ 0 w 8538327"/>
              <a:gd name="connsiteY0" fmla="*/ 11546 h 6869546"/>
              <a:gd name="connsiteX1" fmla="*/ 8474364 w 8538327"/>
              <a:gd name="connsiteY1" fmla="*/ 0 h 6869546"/>
              <a:gd name="connsiteX2" fmla="*/ 4687455 w 8538327"/>
              <a:gd name="connsiteY2" fmla="*/ 6869546 h 6869546"/>
              <a:gd name="connsiteX3" fmla="*/ 0 w 8538327"/>
              <a:gd name="connsiteY3" fmla="*/ 6869546 h 6869546"/>
              <a:gd name="connsiteX4" fmla="*/ 0 w 8538327"/>
              <a:gd name="connsiteY4" fmla="*/ 11546 h 6869546"/>
              <a:gd name="connsiteX0" fmla="*/ 0 w 8543304"/>
              <a:gd name="connsiteY0" fmla="*/ 2397180 h 9255180"/>
              <a:gd name="connsiteX1" fmla="*/ 8474364 w 8543304"/>
              <a:gd name="connsiteY1" fmla="*/ 2385634 h 9255180"/>
              <a:gd name="connsiteX2" fmla="*/ 4687455 w 8543304"/>
              <a:gd name="connsiteY2" fmla="*/ 9255180 h 9255180"/>
              <a:gd name="connsiteX3" fmla="*/ 0 w 8543304"/>
              <a:gd name="connsiteY3" fmla="*/ 9255180 h 9255180"/>
              <a:gd name="connsiteX4" fmla="*/ 0 w 8543304"/>
              <a:gd name="connsiteY4" fmla="*/ 2397180 h 9255180"/>
              <a:gd name="connsiteX0" fmla="*/ 0 w 8477366"/>
              <a:gd name="connsiteY0" fmla="*/ 2356131 h 9214131"/>
              <a:gd name="connsiteX1" fmla="*/ 8474364 w 8477366"/>
              <a:gd name="connsiteY1" fmla="*/ 2344585 h 9214131"/>
              <a:gd name="connsiteX2" fmla="*/ 4687455 w 8477366"/>
              <a:gd name="connsiteY2" fmla="*/ 9214131 h 9214131"/>
              <a:gd name="connsiteX3" fmla="*/ 0 w 8477366"/>
              <a:gd name="connsiteY3" fmla="*/ 9214131 h 9214131"/>
              <a:gd name="connsiteX4" fmla="*/ 0 w 8477366"/>
              <a:gd name="connsiteY4" fmla="*/ 2356131 h 9214131"/>
              <a:gd name="connsiteX0" fmla="*/ 0 w 8694824"/>
              <a:gd name="connsiteY0" fmla="*/ 2350739 h 9208739"/>
              <a:gd name="connsiteX1" fmla="*/ 7350328 w 8694824"/>
              <a:gd name="connsiteY1" fmla="*/ 4 h 9208739"/>
              <a:gd name="connsiteX2" fmla="*/ 8474364 w 8694824"/>
              <a:gd name="connsiteY2" fmla="*/ 2339193 h 9208739"/>
              <a:gd name="connsiteX3" fmla="*/ 4687455 w 8694824"/>
              <a:gd name="connsiteY3" fmla="*/ 9208739 h 9208739"/>
              <a:gd name="connsiteX4" fmla="*/ 0 w 8694824"/>
              <a:gd name="connsiteY4" fmla="*/ 9208739 h 9208739"/>
              <a:gd name="connsiteX5" fmla="*/ 0 w 8694824"/>
              <a:gd name="connsiteY5" fmla="*/ 2350739 h 9208739"/>
              <a:gd name="connsiteX0" fmla="*/ 0 w 8528150"/>
              <a:gd name="connsiteY0" fmla="*/ 688770 h 7546770"/>
              <a:gd name="connsiteX1" fmla="*/ 4783117 w 8528150"/>
              <a:gd name="connsiteY1" fmla="*/ 661750 h 7546770"/>
              <a:gd name="connsiteX2" fmla="*/ 8474364 w 8528150"/>
              <a:gd name="connsiteY2" fmla="*/ 677224 h 7546770"/>
              <a:gd name="connsiteX3" fmla="*/ 4687455 w 8528150"/>
              <a:gd name="connsiteY3" fmla="*/ 7546770 h 7546770"/>
              <a:gd name="connsiteX4" fmla="*/ 0 w 8528150"/>
              <a:gd name="connsiteY4" fmla="*/ 7546770 h 7546770"/>
              <a:gd name="connsiteX5" fmla="*/ 0 w 8528150"/>
              <a:gd name="connsiteY5" fmla="*/ 688770 h 7546770"/>
              <a:gd name="connsiteX0" fmla="*/ 0 w 8528150"/>
              <a:gd name="connsiteY0" fmla="*/ 688770 h 7546770"/>
              <a:gd name="connsiteX1" fmla="*/ 4783117 w 8528150"/>
              <a:gd name="connsiteY1" fmla="*/ 661750 h 7546770"/>
              <a:gd name="connsiteX2" fmla="*/ 8474364 w 8528150"/>
              <a:gd name="connsiteY2" fmla="*/ 677224 h 7546770"/>
              <a:gd name="connsiteX3" fmla="*/ 4687455 w 8528150"/>
              <a:gd name="connsiteY3" fmla="*/ 7546770 h 7546770"/>
              <a:gd name="connsiteX4" fmla="*/ 0 w 8528150"/>
              <a:gd name="connsiteY4" fmla="*/ 7546770 h 7546770"/>
              <a:gd name="connsiteX5" fmla="*/ 0 w 8528150"/>
              <a:gd name="connsiteY5" fmla="*/ 688770 h 7546770"/>
              <a:gd name="connsiteX0" fmla="*/ 0 w 8528150"/>
              <a:gd name="connsiteY0" fmla="*/ 27020 h 6885020"/>
              <a:gd name="connsiteX1" fmla="*/ 4783117 w 8528150"/>
              <a:gd name="connsiteY1" fmla="*/ 0 h 6885020"/>
              <a:gd name="connsiteX2" fmla="*/ 8474364 w 8528150"/>
              <a:gd name="connsiteY2" fmla="*/ 15474 h 6885020"/>
              <a:gd name="connsiteX3" fmla="*/ 4687455 w 8528150"/>
              <a:gd name="connsiteY3" fmla="*/ 6885020 h 6885020"/>
              <a:gd name="connsiteX4" fmla="*/ 0 w 8528150"/>
              <a:gd name="connsiteY4" fmla="*/ 6885020 h 6885020"/>
              <a:gd name="connsiteX5" fmla="*/ 0 w 8528150"/>
              <a:gd name="connsiteY5" fmla="*/ 27020 h 6885020"/>
              <a:gd name="connsiteX0" fmla="*/ 0 w 8528150"/>
              <a:gd name="connsiteY0" fmla="*/ 11546 h 6869546"/>
              <a:gd name="connsiteX1" fmla="*/ 8474364 w 8528150"/>
              <a:gd name="connsiteY1" fmla="*/ 0 h 6869546"/>
              <a:gd name="connsiteX2" fmla="*/ 4687455 w 8528150"/>
              <a:gd name="connsiteY2" fmla="*/ 6869546 h 6869546"/>
              <a:gd name="connsiteX3" fmla="*/ 0 w 8528150"/>
              <a:gd name="connsiteY3" fmla="*/ 6869546 h 6869546"/>
              <a:gd name="connsiteX4" fmla="*/ 0 w 8528150"/>
              <a:gd name="connsiteY4" fmla="*/ 11546 h 6869546"/>
              <a:gd name="connsiteX0" fmla="*/ 0 w 8557284"/>
              <a:gd name="connsiteY0" fmla="*/ 11546 h 6869546"/>
              <a:gd name="connsiteX1" fmla="*/ 8474364 w 8557284"/>
              <a:gd name="connsiteY1" fmla="*/ 0 h 6869546"/>
              <a:gd name="connsiteX2" fmla="*/ 4687455 w 8557284"/>
              <a:gd name="connsiteY2" fmla="*/ 6869546 h 6869546"/>
              <a:gd name="connsiteX3" fmla="*/ 0 w 8557284"/>
              <a:gd name="connsiteY3" fmla="*/ 6869546 h 6869546"/>
              <a:gd name="connsiteX4" fmla="*/ 0 w 8557284"/>
              <a:gd name="connsiteY4" fmla="*/ 11546 h 6869546"/>
              <a:gd name="connsiteX0" fmla="*/ 0 w 8488873"/>
              <a:gd name="connsiteY0" fmla="*/ 11546 h 6869546"/>
              <a:gd name="connsiteX1" fmla="*/ 8389697 w 8488873"/>
              <a:gd name="connsiteY1" fmla="*/ 0 h 6869546"/>
              <a:gd name="connsiteX2" fmla="*/ 4687455 w 8488873"/>
              <a:gd name="connsiteY2" fmla="*/ 6869546 h 6869546"/>
              <a:gd name="connsiteX3" fmla="*/ 0 w 8488873"/>
              <a:gd name="connsiteY3" fmla="*/ 6869546 h 6869546"/>
              <a:gd name="connsiteX4" fmla="*/ 0 w 8488873"/>
              <a:gd name="connsiteY4" fmla="*/ 11546 h 6869546"/>
              <a:gd name="connsiteX0" fmla="*/ 0 w 8462917"/>
              <a:gd name="connsiteY0" fmla="*/ 11546 h 6869546"/>
              <a:gd name="connsiteX1" fmla="*/ 8389697 w 8462917"/>
              <a:gd name="connsiteY1" fmla="*/ 0 h 6869546"/>
              <a:gd name="connsiteX2" fmla="*/ 4687455 w 8462917"/>
              <a:gd name="connsiteY2" fmla="*/ 6869546 h 6869546"/>
              <a:gd name="connsiteX3" fmla="*/ 0 w 8462917"/>
              <a:gd name="connsiteY3" fmla="*/ 6869546 h 6869546"/>
              <a:gd name="connsiteX4" fmla="*/ 0 w 8462917"/>
              <a:gd name="connsiteY4" fmla="*/ 11546 h 6869546"/>
              <a:gd name="connsiteX0" fmla="*/ 0 w 8470327"/>
              <a:gd name="connsiteY0" fmla="*/ 11546 h 6869546"/>
              <a:gd name="connsiteX1" fmla="*/ 8389697 w 8470327"/>
              <a:gd name="connsiteY1" fmla="*/ 0 h 6869546"/>
              <a:gd name="connsiteX2" fmla="*/ 4687455 w 8470327"/>
              <a:gd name="connsiteY2" fmla="*/ 6869546 h 6869546"/>
              <a:gd name="connsiteX3" fmla="*/ 0 w 8470327"/>
              <a:gd name="connsiteY3" fmla="*/ 6869546 h 6869546"/>
              <a:gd name="connsiteX4" fmla="*/ 0 w 8470327"/>
              <a:gd name="connsiteY4" fmla="*/ 11546 h 6869546"/>
              <a:gd name="connsiteX0" fmla="*/ 0 w 9101345"/>
              <a:gd name="connsiteY0" fmla="*/ 11546 h 6869546"/>
              <a:gd name="connsiteX1" fmla="*/ 8389697 w 9101345"/>
              <a:gd name="connsiteY1" fmla="*/ 0 h 6869546"/>
              <a:gd name="connsiteX2" fmla="*/ 8221132 w 9101345"/>
              <a:gd name="connsiteY2" fmla="*/ 3821545 h 6869546"/>
              <a:gd name="connsiteX3" fmla="*/ 4687455 w 9101345"/>
              <a:gd name="connsiteY3" fmla="*/ 6869546 h 6869546"/>
              <a:gd name="connsiteX4" fmla="*/ 0 w 9101345"/>
              <a:gd name="connsiteY4" fmla="*/ 6869546 h 6869546"/>
              <a:gd name="connsiteX5" fmla="*/ 0 w 9101345"/>
              <a:gd name="connsiteY5" fmla="*/ 11546 h 6869546"/>
              <a:gd name="connsiteX0" fmla="*/ 0 w 9098601"/>
              <a:gd name="connsiteY0" fmla="*/ 11546 h 6869546"/>
              <a:gd name="connsiteX1" fmla="*/ 8389697 w 9098601"/>
              <a:gd name="connsiteY1" fmla="*/ 0 h 6869546"/>
              <a:gd name="connsiteX2" fmla="*/ 8212665 w 9098601"/>
              <a:gd name="connsiteY2" fmla="*/ 4939145 h 6869546"/>
              <a:gd name="connsiteX3" fmla="*/ 4687455 w 9098601"/>
              <a:gd name="connsiteY3" fmla="*/ 6869546 h 6869546"/>
              <a:gd name="connsiteX4" fmla="*/ 0 w 9098601"/>
              <a:gd name="connsiteY4" fmla="*/ 6869546 h 6869546"/>
              <a:gd name="connsiteX5" fmla="*/ 0 w 9098601"/>
              <a:gd name="connsiteY5" fmla="*/ 11546 h 6869546"/>
              <a:gd name="connsiteX0" fmla="*/ 0 w 9168021"/>
              <a:gd name="connsiteY0" fmla="*/ 11546 h 6869546"/>
              <a:gd name="connsiteX1" fmla="*/ 8389697 w 9168021"/>
              <a:gd name="connsiteY1" fmla="*/ 0 h 6869546"/>
              <a:gd name="connsiteX2" fmla="*/ 8779932 w 9168021"/>
              <a:gd name="connsiteY2" fmla="*/ 3465945 h 6869546"/>
              <a:gd name="connsiteX3" fmla="*/ 8212665 w 9168021"/>
              <a:gd name="connsiteY3" fmla="*/ 4939145 h 6869546"/>
              <a:gd name="connsiteX4" fmla="*/ 4687455 w 9168021"/>
              <a:gd name="connsiteY4" fmla="*/ 6869546 h 6869546"/>
              <a:gd name="connsiteX5" fmla="*/ 0 w 9168021"/>
              <a:gd name="connsiteY5" fmla="*/ 6869546 h 6869546"/>
              <a:gd name="connsiteX6" fmla="*/ 0 w 9168021"/>
              <a:gd name="connsiteY6" fmla="*/ 11546 h 6869546"/>
              <a:gd name="connsiteX0" fmla="*/ 0 w 9046871"/>
              <a:gd name="connsiteY0" fmla="*/ 11546 h 6869546"/>
              <a:gd name="connsiteX1" fmla="*/ 8389697 w 9046871"/>
              <a:gd name="connsiteY1" fmla="*/ 0 h 6869546"/>
              <a:gd name="connsiteX2" fmla="*/ 8390465 w 9046871"/>
              <a:gd name="connsiteY2" fmla="*/ 3482878 h 6869546"/>
              <a:gd name="connsiteX3" fmla="*/ 8212665 w 9046871"/>
              <a:gd name="connsiteY3" fmla="*/ 4939145 h 6869546"/>
              <a:gd name="connsiteX4" fmla="*/ 4687455 w 9046871"/>
              <a:gd name="connsiteY4" fmla="*/ 6869546 h 6869546"/>
              <a:gd name="connsiteX5" fmla="*/ 0 w 9046871"/>
              <a:gd name="connsiteY5" fmla="*/ 6869546 h 6869546"/>
              <a:gd name="connsiteX6" fmla="*/ 0 w 9046871"/>
              <a:gd name="connsiteY6" fmla="*/ 11546 h 6869546"/>
              <a:gd name="connsiteX0" fmla="*/ 0 w 9041175"/>
              <a:gd name="connsiteY0" fmla="*/ 11546 h 6869546"/>
              <a:gd name="connsiteX1" fmla="*/ 8389697 w 9041175"/>
              <a:gd name="connsiteY1" fmla="*/ 0 h 6869546"/>
              <a:gd name="connsiteX2" fmla="*/ 8390465 w 9041175"/>
              <a:gd name="connsiteY2" fmla="*/ 3482878 h 6869546"/>
              <a:gd name="connsiteX3" fmla="*/ 8212665 w 9041175"/>
              <a:gd name="connsiteY3" fmla="*/ 4939145 h 6869546"/>
              <a:gd name="connsiteX4" fmla="*/ 4687455 w 9041175"/>
              <a:gd name="connsiteY4" fmla="*/ 6869546 h 6869546"/>
              <a:gd name="connsiteX5" fmla="*/ 0 w 9041175"/>
              <a:gd name="connsiteY5" fmla="*/ 6869546 h 6869546"/>
              <a:gd name="connsiteX6" fmla="*/ 0 w 9041175"/>
              <a:gd name="connsiteY6" fmla="*/ 11546 h 6869546"/>
              <a:gd name="connsiteX0" fmla="*/ 0 w 9041175"/>
              <a:gd name="connsiteY0" fmla="*/ 11546 h 6869546"/>
              <a:gd name="connsiteX1" fmla="*/ 8389697 w 9041175"/>
              <a:gd name="connsiteY1" fmla="*/ 0 h 6869546"/>
              <a:gd name="connsiteX2" fmla="*/ 8390465 w 9041175"/>
              <a:gd name="connsiteY2" fmla="*/ 3482878 h 6869546"/>
              <a:gd name="connsiteX3" fmla="*/ 8212665 w 9041175"/>
              <a:gd name="connsiteY3" fmla="*/ 4939145 h 6869546"/>
              <a:gd name="connsiteX4" fmla="*/ 4687455 w 9041175"/>
              <a:gd name="connsiteY4" fmla="*/ 6869546 h 6869546"/>
              <a:gd name="connsiteX5" fmla="*/ 0 w 9041175"/>
              <a:gd name="connsiteY5" fmla="*/ 6869546 h 6869546"/>
              <a:gd name="connsiteX6" fmla="*/ 0 w 9041175"/>
              <a:gd name="connsiteY6" fmla="*/ 11546 h 6869546"/>
              <a:gd name="connsiteX0" fmla="*/ 0 w 9041175"/>
              <a:gd name="connsiteY0" fmla="*/ 11546 h 6869546"/>
              <a:gd name="connsiteX1" fmla="*/ 8389697 w 9041175"/>
              <a:gd name="connsiteY1" fmla="*/ 0 h 6869546"/>
              <a:gd name="connsiteX2" fmla="*/ 8390465 w 9041175"/>
              <a:gd name="connsiteY2" fmla="*/ 3482878 h 6869546"/>
              <a:gd name="connsiteX3" fmla="*/ 8212665 w 9041175"/>
              <a:gd name="connsiteY3" fmla="*/ 4939145 h 6869546"/>
              <a:gd name="connsiteX4" fmla="*/ 4687455 w 9041175"/>
              <a:gd name="connsiteY4" fmla="*/ 6869546 h 6869546"/>
              <a:gd name="connsiteX5" fmla="*/ 0 w 9041175"/>
              <a:gd name="connsiteY5" fmla="*/ 6869546 h 6869546"/>
              <a:gd name="connsiteX6" fmla="*/ 0 w 9041175"/>
              <a:gd name="connsiteY6" fmla="*/ 11546 h 6869546"/>
              <a:gd name="connsiteX0" fmla="*/ 0 w 9041175"/>
              <a:gd name="connsiteY0" fmla="*/ 11546 h 6869546"/>
              <a:gd name="connsiteX1" fmla="*/ 8389697 w 9041175"/>
              <a:gd name="connsiteY1" fmla="*/ 0 h 6869546"/>
              <a:gd name="connsiteX2" fmla="*/ 8390465 w 9041175"/>
              <a:gd name="connsiteY2" fmla="*/ 3482878 h 6869546"/>
              <a:gd name="connsiteX3" fmla="*/ 8178798 w 9041175"/>
              <a:gd name="connsiteY3" fmla="*/ 4998412 h 6869546"/>
              <a:gd name="connsiteX4" fmla="*/ 4687455 w 9041175"/>
              <a:gd name="connsiteY4" fmla="*/ 6869546 h 6869546"/>
              <a:gd name="connsiteX5" fmla="*/ 0 w 9041175"/>
              <a:gd name="connsiteY5" fmla="*/ 6869546 h 6869546"/>
              <a:gd name="connsiteX6" fmla="*/ 0 w 9041175"/>
              <a:gd name="connsiteY6" fmla="*/ 11546 h 6869546"/>
              <a:gd name="connsiteX0" fmla="*/ 0 w 9041175"/>
              <a:gd name="connsiteY0" fmla="*/ 11546 h 6903412"/>
              <a:gd name="connsiteX1" fmla="*/ 8389697 w 9041175"/>
              <a:gd name="connsiteY1" fmla="*/ 0 h 6903412"/>
              <a:gd name="connsiteX2" fmla="*/ 8390465 w 9041175"/>
              <a:gd name="connsiteY2" fmla="*/ 3482878 h 6903412"/>
              <a:gd name="connsiteX3" fmla="*/ 8178798 w 9041175"/>
              <a:gd name="connsiteY3" fmla="*/ 4998412 h 6903412"/>
              <a:gd name="connsiteX4" fmla="*/ 5026122 w 9041175"/>
              <a:gd name="connsiteY4" fmla="*/ 6903412 h 6903412"/>
              <a:gd name="connsiteX5" fmla="*/ 0 w 9041175"/>
              <a:gd name="connsiteY5" fmla="*/ 6869546 h 6903412"/>
              <a:gd name="connsiteX6" fmla="*/ 0 w 9041175"/>
              <a:gd name="connsiteY6" fmla="*/ 11546 h 6903412"/>
              <a:gd name="connsiteX0" fmla="*/ 0 w 9041175"/>
              <a:gd name="connsiteY0" fmla="*/ 11546 h 6903412"/>
              <a:gd name="connsiteX1" fmla="*/ 8389697 w 9041175"/>
              <a:gd name="connsiteY1" fmla="*/ 0 h 6903412"/>
              <a:gd name="connsiteX2" fmla="*/ 8390465 w 9041175"/>
              <a:gd name="connsiteY2" fmla="*/ 3482878 h 6903412"/>
              <a:gd name="connsiteX3" fmla="*/ 8178798 w 9041175"/>
              <a:gd name="connsiteY3" fmla="*/ 4998412 h 6903412"/>
              <a:gd name="connsiteX4" fmla="*/ 5026122 w 9041175"/>
              <a:gd name="connsiteY4" fmla="*/ 6903412 h 6903412"/>
              <a:gd name="connsiteX5" fmla="*/ 0 w 9041175"/>
              <a:gd name="connsiteY5" fmla="*/ 6869546 h 6903412"/>
              <a:gd name="connsiteX6" fmla="*/ 0 w 9041175"/>
              <a:gd name="connsiteY6" fmla="*/ 11546 h 6903412"/>
              <a:gd name="connsiteX0" fmla="*/ 0 w 8394429"/>
              <a:gd name="connsiteY0" fmla="*/ 11546 h 6903412"/>
              <a:gd name="connsiteX1" fmla="*/ 8389697 w 8394429"/>
              <a:gd name="connsiteY1" fmla="*/ 0 h 6903412"/>
              <a:gd name="connsiteX2" fmla="*/ 8390465 w 8394429"/>
              <a:gd name="connsiteY2" fmla="*/ 3482878 h 6903412"/>
              <a:gd name="connsiteX3" fmla="*/ 8178798 w 8394429"/>
              <a:gd name="connsiteY3" fmla="*/ 4998412 h 6903412"/>
              <a:gd name="connsiteX4" fmla="*/ 5026122 w 8394429"/>
              <a:gd name="connsiteY4" fmla="*/ 6903412 h 6903412"/>
              <a:gd name="connsiteX5" fmla="*/ 0 w 8394429"/>
              <a:gd name="connsiteY5" fmla="*/ 6869546 h 6903412"/>
              <a:gd name="connsiteX6" fmla="*/ 0 w 8394429"/>
              <a:gd name="connsiteY6" fmla="*/ 11546 h 6903412"/>
              <a:gd name="connsiteX0" fmla="*/ 0 w 8394429"/>
              <a:gd name="connsiteY0" fmla="*/ 11546 h 6894945"/>
              <a:gd name="connsiteX1" fmla="*/ 8389697 w 8394429"/>
              <a:gd name="connsiteY1" fmla="*/ 0 h 6894945"/>
              <a:gd name="connsiteX2" fmla="*/ 8390465 w 8394429"/>
              <a:gd name="connsiteY2" fmla="*/ 3482878 h 6894945"/>
              <a:gd name="connsiteX3" fmla="*/ 8178798 w 8394429"/>
              <a:gd name="connsiteY3" fmla="*/ 4998412 h 6894945"/>
              <a:gd name="connsiteX4" fmla="*/ 5017655 w 8394429"/>
              <a:gd name="connsiteY4" fmla="*/ 6894945 h 6894945"/>
              <a:gd name="connsiteX5" fmla="*/ 0 w 8394429"/>
              <a:gd name="connsiteY5" fmla="*/ 6869546 h 6894945"/>
              <a:gd name="connsiteX6" fmla="*/ 0 w 8394429"/>
              <a:gd name="connsiteY6" fmla="*/ 11546 h 6894945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17655 w 8394429"/>
              <a:gd name="connsiteY4" fmla="*/ 6886479 h 6886479"/>
              <a:gd name="connsiteX5" fmla="*/ 0 w 8394429"/>
              <a:gd name="connsiteY5" fmla="*/ 6869546 h 6886479"/>
              <a:gd name="connsiteX6" fmla="*/ 0 w 8394429"/>
              <a:gd name="connsiteY6" fmla="*/ 11546 h 6886479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17655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6869546 h 6886479"/>
              <a:gd name="connsiteX7" fmla="*/ 0 w 8394429"/>
              <a:gd name="connsiteY7" fmla="*/ 11546 h 6886479"/>
              <a:gd name="connsiteX0" fmla="*/ 0 w 8394429"/>
              <a:gd name="connsiteY0" fmla="*/ 11546 h 6878013"/>
              <a:gd name="connsiteX1" fmla="*/ 8389697 w 8394429"/>
              <a:gd name="connsiteY1" fmla="*/ 0 h 6878013"/>
              <a:gd name="connsiteX2" fmla="*/ 8390465 w 8394429"/>
              <a:gd name="connsiteY2" fmla="*/ 3482878 h 6878013"/>
              <a:gd name="connsiteX3" fmla="*/ 8178798 w 8394429"/>
              <a:gd name="connsiteY3" fmla="*/ 4998412 h 6878013"/>
              <a:gd name="connsiteX4" fmla="*/ 5026122 w 8394429"/>
              <a:gd name="connsiteY4" fmla="*/ 6861079 h 6878013"/>
              <a:gd name="connsiteX5" fmla="*/ 8466 w 8394429"/>
              <a:gd name="connsiteY5" fmla="*/ 6878013 h 6878013"/>
              <a:gd name="connsiteX6" fmla="*/ 0 w 8394429"/>
              <a:gd name="connsiteY6" fmla="*/ 6869546 h 6878013"/>
              <a:gd name="connsiteX7" fmla="*/ 0 w 8394429"/>
              <a:gd name="connsiteY7" fmla="*/ 11546 h 6878013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26122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6869546 h 6886479"/>
              <a:gd name="connsiteX7" fmla="*/ 0 w 8394429"/>
              <a:gd name="connsiteY7" fmla="*/ 11546 h 6886479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68455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6869546 h 6886479"/>
              <a:gd name="connsiteX7" fmla="*/ 0 w 8394429"/>
              <a:gd name="connsiteY7" fmla="*/ 11546 h 6886479"/>
              <a:gd name="connsiteX0" fmla="*/ 33867 w 8428296"/>
              <a:gd name="connsiteY0" fmla="*/ 11546 h 6886480"/>
              <a:gd name="connsiteX1" fmla="*/ 8423564 w 8428296"/>
              <a:gd name="connsiteY1" fmla="*/ 0 h 6886480"/>
              <a:gd name="connsiteX2" fmla="*/ 8424332 w 8428296"/>
              <a:gd name="connsiteY2" fmla="*/ 3482878 h 6886480"/>
              <a:gd name="connsiteX3" fmla="*/ 8212665 w 8428296"/>
              <a:gd name="connsiteY3" fmla="*/ 4998412 h 6886480"/>
              <a:gd name="connsiteX4" fmla="*/ 5102322 w 8428296"/>
              <a:gd name="connsiteY4" fmla="*/ 6886479 h 6886480"/>
              <a:gd name="connsiteX5" fmla="*/ 42333 w 8428296"/>
              <a:gd name="connsiteY5" fmla="*/ 6878013 h 6886480"/>
              <a:gd name="connsiteX6" fmla="*/ 0 w 8428296"/>
              <a:gd name="connsiteY6" fmla="*/ 6886480 h 6886480"/>
              <a:gd name="connsiteX7" fmla="*/ 33867 w 8428296"/>
              <a:gd name="connsiteY7" fmla="*/ 11546 h 6886480"/>
              <a:gd name="connsiteX0" fmla="*/ 143934 w 8538363"/>
              <a:gd name="connsiteY0" fmla="*/ 11546 h 6920346"/>
              <a:gd name="connsiteX1" fmla="*/ 8533631 w 8538363"/>
              <a:gd name="connsiteY1" fmla="*/ 0 h 6920346"/>
              <a:gd name="connsiteX2" fmla="*/ 8534399 w 8538363"/>
              <a:gd name="connsiteY2" fmla="*/ 3482878 h 6920346"/>
              <a:gd name="connsiteX3" fmla="*/ 8322732 w 8538363"/>
              <a:gd name="connsiteY3" fmla="*/ 4998412 h 6920346"/>
              <a:gd name="connsiteX4" fmla="*/ 5212389 w 8538363"/>
              <a:gd name="connsiteY4" fmla="*/ 6886479 h 6920346"/>
              <a:gd name="connsiteX5" fmla="*/ 152400 w 8538363"/>
              <a:gd name="connsiteY5" fmla="*/ 6878013 h 6920346"/>
              <a:gd name="connsiteX6" fmla="*/ 0 w 8538363"/>
              <a:gd name="connsiteY6" fmla="*/ 6920346 h 6920346"/>
              <a:gd name="connsiteX7" fmla="*/ 143934 w 8538363"/>
              <a:gd name="connsiteY7" fmla="*/ 11546 h 6920346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68455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11546 h 6886479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68455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11546 h 6886479"/>
              <a:gd name="connsiteX0" fmla="*/ 0 w 8394429"/>
              <a:gd name="connsiteY0" fmla="*/ 11546 h 6894946"/>
              <a:gd name="connsiteX1" fmla="*/ 8389697 w 8394429"/>
              <a:gd name="connsiteY1" fmla="*/ 0 h 6894946"/>
              <a:gd name="connsiteX2" fmla="*/ 8390465 w 8394429"/>
              <a:gd name="connsiteY2" fmla="*/ 3482878 h 6894946"/>
              <a:gd name="connsiteX3" fmla="*/ 8178798 w 8394429"/>
              <a:gd name="connsiteY3" fmla="*/ 4998412 h 6894946"/>
              <a:gd name="connsiteX4" fmla="*/ 5093855 w 8394429"/>
              <a:gd name="connsiteY4" fmla="*/ 6894946 h 6894946"/>
              <a:gd name="connsiteX5" fmla="*/ 8466 w 8394429"/>
              <a:gd name="connsiteY5" fmla="*/ 6878013 h 6894946"/>
              <a:gd name="connsiteX6" fmla="*/ 0 w 8394429"/>
              <a:gd name="connsiteY6" fmla="*/ 11546 h 6894946"/>
              <a:gd name="connsiteX0" fmla="*/ 0 w 8394429"/>
              <a:gd name="connsiteY0" fmla="*/ 11546 h 6878013"/>
              <a:gd name="connsiteX1" fmla="*/ 8389697 w 8394429"/>
              <a:gd name="connsiteY1" fmla="*/ 0 h 6878013"/>
              <a:gd name="connsiteX2" fmla="*/ 8390465 w 8394429"/>
              <a:gd name="connsiteY2" fmla="*/ 3482878 h 6878013"/>
              <a:gd name="connsiteX3" fmla="*/ 8178798 w 8394429"/>
              <a:gd name="connsiteY3" fmla="*/ 4998412 h 6878013"/>
              <a:gd name="connsiteX4" fmla="*/ 5099789 w 8394429"/>
              <a:gd name="connsiteY4" fmla="*/ 6865274 h 6878013"/>
              <a:gd name="connsiteX5" fmla="*/ 8466 w 8394429"/>
              <a:gd name="connsiteY5" fmla="*/ 6878013 h 6878013"/>
              <a:gd name="connsiteX6" fmla="*/ 0 w 8394429"/>
              <a:gd name="connsiteY6" fmla="*/ 11546 h 6878013"/>
              <a:gd name="connsiteX0" fmla="*/ 0 w 8394429"/>
              <a:gd name="connsiteY0" fmla="*/ 11546 h 6889011"/>
              <a:gd name="connsiteX1" fmla="*/ 8389697 w 8394429"/>
              <a:gd name="connsiteY1" fmla="*/ 0 h 6889011"/>
              <a:gd name="connsiteX2" fmla="*/ 8390465 w 8394429"/>
              <a:gd name="connsiteY2" fmla="*/ 3482878 h 6889011"/>
              <a:gd name="connsiteX3" fmla="*/ 8178798 w 8394429"/>
              <a:gd name="connsiteY3" fmla="*/ 4998412 h 6889011"/>
              <a:gd name="connsiteX4" fmla="*/ 5099789 w 8394429"/>
              <a:gd name="connsiteY4" fmla="*/ 6889011 h 6889011"/>
              <a:gd name="connsiteX5" fmla="*/ 8466 w 8394429"/>
              <a:gd name="connsiteY5" fmla="*/ 6878013 h 6889011"/>
              <a:gd name="connsiteX6" fmla="*/ 0 w 8394429"/>
              <a:gd name="connsiteY6" fmla="*/ 11546 h 6889011"/>
              <a:gd name="connsiteX0" fmla="*/ 0 w 8394429"/>
              <a:gd name="connsiteY0" fmla="*/ 11546 h 6895816"/>
              <a:gd name="connsiteX1" fmla="*/ 8389697 w 8394429"/>
              <a:gd name="connsiteY1" fmla="*/ 0 h 6895816"/>
              <a:gd name="connsiteX2" fmla="*/ 8390465 w 8394429"/>
              <a:gd name="connsiteY2" fmla="*/ 3482878 h 6895816"/>
              <a:gd name="connsiteX3" fmla="*/ 8178798 w 8394429"/>
              <a:gd name="connsiteY3" fmla="*/ 4998412 h 6895816"/>
              <a:gd name="connsiteX4" fmla="*/ 5099789 w 8394429"/>
              <a:gd name="connsiteY4" fmla="*/ 6889011 h 6895816"/>
              <a:gd name="connsiteX5" fmla="*/ 2531 w 8394429"/>
              <a:gd name="connsiteY5" fmla="*/ 6895816 h 6895816"/>
              <a:gd name="connsiteX6" fmla="*/ 0 w 8394429"/>
              <a:gd name="connsiteY6" fmla="*/ 11546 h 6895816"/>
              <a:gd name="connsiteX0" fmla="*/ 21231 w 8415660"/>
              <a:gd name="connsiteY0" fmla="*/ 11546 h 6907685"/>
              <a:gd name="connsiteX1" fmla="*/ 8410928 w 8415660"/>
              <a:gd name="connsiteY1" fmla="*/ 0 h 6907685"/>
              <a:gd name="connsiteX2" fmla="*/ 8411696 w 8415660"/>
              <a:gd name="connsiteY2" fmla="*/ 3482878 h 6907685"/>
              <a:gd name="connsiteX3" fmla="*/ 8200029 w 8415660"/>
              <a:gd name="connsiteY3" fmla="*/ 4998412 h 6907685"/>
              <a:gd name="connsiteX4" fmla="*/ 5121020 w 8415660"/>
              <a:gd name="connsiteY4" fmla="*/ 6889011 h 6907685"/>
              <a:gd name="connsiteX5" fmla="*/ 22 w 8415660"/>
              <a:gd name="connsiteY5" fmla="*/ 6907685 h 6907685"/>
              <a:gd name="connsiteX6" fmla="*/ 21231 w 8415660"/>
              <a:gd name="connsiteY6" fmla="*/ 11546 h 6907685"/>
              <a:gd name="connsiteX0" fmla="*/ 15305 w 8409734"/>
              <a:gd name="connsiteY0" fmla="*/ 11546 h 6889881"/>
              <a:gd name="connsiteX1" fmla="*/ 8405002 w 8409734"/>
              <a:gd name="connsiteY1" fmla="*/ 0 h 6889881"/>
              <a:gd name="connsiteX2" fmla="*/ 8405770 w 8409734"/>
              <a:gd name="connsiteY2" fmla="*/ 3482878 h 6889881"/>
              <a:gd name="connsiteX3" fmla="*/ 8194103 w 8409734"/>
              <a:gd name="connsiteY3" fmla="*/ 4998412 h 6889881"/>
              <a:gd name="connsiteX4" fmla="*/ 5115094 w 8409734"/>
              <a:gd name="connsiteY4" fmla="*/ 6889011 h 6889881"/>
              <a:gd name="connsiteX5" fmla="*/ 31 w 8409734"/>
              <a:gd name="connsiteY5" fmla="*/ 6889881 h 6889881"/>
              <a:gd name="connsiteX6" fmla="*/ 15305 w 8409734"/>
              <a:gd name="connsiteY6" fmla="*/ 11546 h 6889881"/>
              <a:gd name="connsiteX0" fmla="*/ 15305 w 8495026"/>
              <a:gd name="connsiteY0" fmla="*/ 11546 h 6889881"/>
              <a:gd name="connsiteX1" fmla="*/ 8405002 w 8495026"/>
              <a:gd name="connsiteY1" fmla="*/ 0 h 6889881"/>
              <a:gd name="connsiteX2" fmla="*/ 8494792 w 8495026"/>
              <a:gd name="connsiteY2" fmla="*/ 3488813 h 6889881"/>
              <a:gd name="connsiteX3" fmla="*/ 8194103 w 8495026"/>
              <a:gd name="connsiteY3" fmla="*/ 4998412 h 6889881"/>
              <a:gd name="connsiteX4" fmla="*/ 5115094 w 8495026"/>
              <a:gd name="connsiteY4" fmla="*/ 6889011 h 6889881"/>
              <a:gd name="connsiteX5" fmla="*/ 31 w 8495026"/>
              <a:gd name="connsiteY5" fmla="*/ 6889881 h 6889881"/>
              <a:gd name="connsiteX6" fmla="*/ 15305 w 8495026"/>
              <a:gd name="connsiteY6" fmla="*/ 11546 h 6889881"/>
              <a:gd name="connsiteX0" fmla="*/ 15305 w 8502171"/>
              <a:gd name="connsiteY0" fmla="*/ 11546 h 6889881"/>
              <a:gd name="connsiteX1" fmla="*/ 8405002 w 8502171"/>
              <a:gd name="connsiteY1" fmla="*/ 0 h 6889881"/>
              <a:gd name="connsiteX2" fmla="*/ 8494792 w 8502171"/>
              <a:gd name="connsiteY2" fmla="*/ 3488813 h 6889881"/>
              <a:gd name="connsiteX3" fmla="*/ 8300929 w 8502171"/>
              <a:gd name="connsiteY3" fmla="*/ 4939068 h 6889881"/>
              <a:gd name="connsiteX4" fmla="*/ 5115094 w 8502171"/>
              <a:gd name="connsiteY4" fmla="*/ 6889011 h 6889881"/>
              <a:gd name="connsiteX5" fmla="*/ 31 w 8502171"/>
              <a:gd name="connsiteY5" fmla="*/ 6889881 h 6889881"/>
              <a:gd name="connsiteX6" fmla="*/ 15305 w 8502171"/>
              <a:gd name="connsiteY6" fmla="*/ 11546 h 6889881"/>
              <a:gd name="connsiteX0" fmla="*/ 15305 w 8494941"/>
              <a:gd name="connsiteY0" fmla="*/ 11546 h 6889881"/>
              <a:gd name="connsiteX1" fmla="*/ 8405002 w 8494941"/>
              <a:gd name="connsiteY1" fmla="*/ 0 h 6889881"/>
              <a:gd name="connsiteX2" fmla="*/ 8494792 w 8494941"/>
              <a:gd name="connsiteY2" fmla="*/ 3488813 h 6889881"/>
              <a:gd name="connsiteX3" fmla="*/ 8158495 w 8494941"/>
              <a:gd name="connsiteY3" fmla="*/ 5093364 h 6889881"/>
              <a:gd name="connsiteX4" fmla="*/ 5115094 w 8494941"/>
              <a:gd name="connsiteY4" fmla="*/ 6889011 h 6889881"/>
              <a:gd name="connsiteX5" fmla="*/ 31 w 8494941"/>
              <a:gd name="connsiteY5" fmla="*/ 6889881 h 6889881"/>
              <a:gd name="connsiteX6" fmla="*/ 15305 w 8494941"/>
              <a:gd name="connsiteY6" fmla="*/ 11546 h 6889881"/>
              <a:gd name="connsiteX0" fmla="*/ 15305 w 8494941"/>
              <a:gd name="connsiteY0" fmla="*/ 11546 h 6889881"/>
              <a:gd name="connsiteX1" fmla="*/ 8405002 w 8494941"/>
              <a:gd name="connsiteY1" fmla="*/ 0 h 6889881"/>
              <a:gd name="connsiteX2" fmla="*/ 8494792 w 8494941"/>
              <a:gd name="connsiteY2" fmla="*/ 3488813 h 6889881"/>
              <a:gd name="connsiteX3" fmla="*/ 8158495 w 8494941"/>
              <a:gd name="connsiteY3" fmla="*/ 5093364 h 6889881"/>
              <a:gd name="connsiteX4" fmla="*/ 5115094 w 8494941"/>
              <a:gd name="connsiteY4" fmla="*/ 6889011 h 6889881"/>
              <a:gd name="connsiteX5" fmla="*/ 31 w 8494941"/>
              <a:gd name="connsiteY5" fmla="*/ 6889881 h 6889881"/>
              <a:gd name="connsiteX6" fmla="*/ 15305 w 8494941"/>
              <a:gd name="connsiteY6" fmla="*/ 11546 h 6889881"/>
              <a:gd name="connsiteX0" fmla="*/ 15305 w 8503925"/>
              <a:gd name="connsiteY0" fmla="*/ 11546 h 6889881"/>
              <a:gd name="connsiteX1" fmla="*/ 8405002 w 8503925"/>
              <a:gd name="connsiteY1" fmla="*/ 0 h 6889881"/>
              <a:gd name="connsiteX2" fmla="*/ 8494792 w 8503925"/>
              <a:gd name="connsiteY2" fmla="*/ 3488813 h 6889881"/>
              <a:gd name="connsiteX3" fmla="*/ 8158495 w 8503925"/>
              <a:gd name="connsiteY3" fmla="*/ 5093364 h 6889881"/>
              <a:gd name="connsiteX4" fmla="*/ 5115094 w 8503925"/>
              <a:gd name="connsiteY4" fmla="*/ 6889011 h 6889881"/>
              <a:gd name="connsiteX5" fmla="*/ 31 w 8503925"/>
              <a:gd name="connsiteY5" fmla="*/ 6889881 h 6889881"/>
              <a:gd name="connsiteX6" fmla="*/ 15305 w 8503925"/>
              <a:gd name="connsiteY6" fmla="*/ 11546 h 6889881"/>
              <a:gd name="connsiteX0" fmla="*/ 15305 w 8505195"/>
              <a:gd name="connsiteY0" fmla="*/ 11546 h 6889881"/>
              <a:gd name="connsiteX1" fmla="*/ 8405002 w 8505195"/>
              <a:gd name="connsiteY1" fmla="*/ 0 h 6889881"/>
              <a:gd name="connsiteX2" fmla="*/ 8494792 w 8505195"/>
              <a:gd name="connsiteY2" fmla="*/ 3488813 h 6889881"/>
              <a:gd name="connsiteX3" fmla="*/ 8164430 w 8505195"/>
              <a:gd name="connsiteY3" fmla="*/ 5105232 h 6889881"/>
              <a:gd name="connsiteX4" fmla="*/ 5115094 w 8505195"/>
              <a:gd name="connsiteY4" fmla="*/ 6889011 h 6889881"/>
              <a:gd name="connsiteX5" fmla="*/ 31 w 8505195"/>
              <a:gd name="connsiteY5" fmla="*/ 6889881 h 6889881"/>
              <a:gd name="connsiteX6" fmla="*/ 15305 w 8505195"/>
              <a:gd name="connsiteY6" fmla="*/ 11546 h 6889881"/>
              <a:gd name="connsiteX0" fmla="*/ 15305 w 8499821"/>
              <a:gd name="connsiteY0" fmla="*/ 11546 h 6889881"/>
              <a:gd name="connsiteX1" fmla="*/ 8405002 w 8499821"/>
              <a:gd name="connsiteY1" fmla="*/ 0 h 6889881"/>
              <a:gd name="connsiteX2" fmla="*/ 8494792 w 8499821"/>
              <a:gd name="connsiteY2" fmla="*/ 3488813 h 6889881"/>
              <a:gd name="connsiteX3" fmla="*/ 8134756 w 8499821"/>
              <a:gd name="connsiteY3" fmla="*/ 5134904 h 6889881"/>
              <a:gd name="connsiteX4" fmla="*/ 5115094 w 8499821"/>
              <a:gd name="connsiteY4" fmla="*/ 6889011 h 6889881"/>
              <a:gd name="connsiteX5" fmla="*/ 31 w 8499821"/>
              <a:gd name="connsiteY5" fmla="*/ 6889881 h 6889881"/>
              <a:gd name="connsiteX6" fmla="*/ 15305 w 8499821"/>
              <a:gd name="connsiteY6" fmla="*/ 11546 h 6889881"/>
              <a:gd name="connsiteX0" fmla="*/ 15305 w 8502737"/>
              <a:gd name="connsiteY0" fmla="*/ 23415 h 6901750"/>
              <a:gd name="connsiteX1" fmla="*/ 8499958 w 8502737"/>
              <a:gd name="connsiteY1" fmla="*/ 0 h 6901750"/>
              <a:gd name="connsiteX2" fmla="*/ 8494792 w 8502737"/>
              <a:gd name="connsiteY2" fmla="*/ 3500682 h 6901750"/>
              <a:gd name="connsiteX3" fmla="*/ 8134756 w 8502737"/>
              <a:gd name="connsiteY3" fmla="*/ 5146773 h 6901750"/>
              <a:gd name="connsiteX4" fmla="*/ 5115094 w 8502737"/>
              <a:gd name="connsiteY4" fmla="*/ 6900880 h 6901750"/>
              <a:gd name="connsiteX5" fmla="*/ 31 w 8502737"/>
              <a:gd name="connsiteY5" fmla="*/ 6901750 h 6901750"/>
              <a:gd name="connsiteX6" fmla="*/ 15305 w 8502737"/>
              <a:gd name="connsiteY6" fmla="*/ 23415 h 6901750"/>
              <a:gd name="connsiteX0" fmla="*/ 15305 w 8502737"/>
              <a:gd name="connsiteY0" fmla="*/ 23415 h 6901750"/>
              <a:gd name="connsiteX1" fmla="*/ 8499958 w 8502737"/>
              <a:gd name="connsiteY1" fmla="*/ 0 h 6901750"/>
              <a:gd name="connsiteX2" fmla="*/ 8494792 w 8502737"/>
              <a:gd name="connsiteY2" fmla="*/ 3500682 h 6901750"/>
              <a:gd name="connsiteX3" fmla="*/ 8134756 w 8502737"/>
              <a:gd name="connsiteY3" fmla="*/ 5146773 h 6901750"/>
              <a:gd name="connsiteX4" fmla="*/ 5115094 w 8502737"/>
              <a:gd name="connsiteY4" fmla="*/ 6900880 h 6901750"/>
              <a:gd name="connsiteX5" fmla="*/ 31 w 8502737"/>
              <a:gd name="connsiteY5" fmla="*/ 6901750 h 6901750"/>
              <a:gd name="connsiteX6" fmla="*/ 15305 w 8502737"/>
              <a:gd name="connsiteY6" fmla="*/ 23415 h 6901750"/>
              <a:gd name="connsiteX0" fmla="*/ 15305 w 8499821"/>
              <a:gd name="connsiteY0" fmla="*/ 29350 h 6907685"/>
              <a:gd name="connsiteX1" fmla="*/ 8476218 w 8499821"/>
              <a:gd name="connsiteY1" fmla="*/ 0 h 6907685"/>
              <a:gd name="connsiteX2" fmla="*/ 8494792 w 8499821"/>
              <a:gd name="connsiteY2" fmla="*/ 3506617 h 6907685"/>
              <a:gd name="connsiteX3" fmla="*/ 8134756 w 8499821"/>
              <a:gd name="connsiteY3" fmla="*/ 5152708 h 6907685"/>
              <a:gd name="connsiteX4" fmla="*/ 5115094 w 8499821"/>
              <a:gd name="connsiteY4" fmla="*/ 6906815 h 6907685"/>
              <a:gd name="connsiteX5" fmla="*/ 31 w 8499821"/>
              <a:gd name="connsiteY5" fmla="*/ 6907685 h 6907685"/>
              <a:gd name="connsiteX6" fmla="*/ 15305 w 8499821"/>
              <a:gd name="connsiteY6" fmla="*/ 29350 h 6907685"/>
              <a:gd name="connsiteX0" fmla="*/ 15305 w 8502736"/>
              <a:gd name="connsiteY0" fmla="*/ 29350 h 6907685"/>
              <a:gd name="connsiteX1" fmla="*/ 8499957 w 8502736"/>
              <a:gd name="connsiteY1" fmla="*/ 0 h 6907685"/>
              <a:gd name="connsiteX2" fmla="*/ 8494792 w 8502736"/>
              <a:gd name="connsiteY2" fmla="*/ 3506617 h 6907685"/>
              <a:gd name="connsiteX3" fmla="*/ 8134756 w 8502736"/>
              <a:gd name="connsiteY3" fmla="*/ 5152708 h 6907685"/>
              <a:gd name="connsiteX4" fmla="*/ 5115094 w 8502736"/>
              <a:gd name="connsiteY4" fmla="*/ 6906815 h 6907685"/>
              <a:gd name="connsiteX5" fmla="*/ 31 w 8502736"/>
              <a:gd name="connsiteY5" fmla="*/ 6907685 h 6907685"/>
              <a:gd name="connsiteX6" fmla="*/ 15305 w 8502736"/>
              <a:gd name="connsiteY6" fmla="*/ 29350 h 6907685"/>
              <a:gd name="connsiteX0" fmla="*/ 15305 w 8499957"/>
              <a:gd name="connsiteY0" fmla="*/ 29471 h 6907806"/>
              <a:gd name="connsiteX1" fmla="*/ 8499957 w 8499957"/>
              <a:gd name="connsiteY1" fmla="*/ 121 h 6907806"/>
              <a:gd name="connsiteX2" fmla="*/ 8494792 w 8499957"/>
              <a:gd name="connsiteY2" fmla="*/ 3506738 h 6907806"/>
              <a:gd name="connsiteX3" fmla="*/ 8134756 w 8499957"/>
              <a:gd name="connsiteY3" fmla="*/ 5152829 h 6907806"/>
              <a:gd name="connsiteX4" fmla="*/ 5115094 w 8499957"/>
              <a:gd name="connsiteY4" fmla="*/ 6906936 h 6907806"/>
              <a:gd name="connsiteX5" fmla="*/ 31 w 8499957"/>
              <a:gd name="connsiteY5" fmla="*/ 6907806 h 6907806"/>
              <a:gd name="connsiteX6" fmla="*/ 15305 w 8499957"/>
              <a:gd name="connsiteY6" fmla="*/ 29471 h 6907806"/>
              <a:gd name="connsiteX0" fmla="*/ 35908 w 8499941"/>
              <a:gd name="connsiteY0" fmla="*/ 6791 h 6907806"/>
              <a:gd name="connsiteX1" fmla="*/ 8499941 w 8499941"/>
              <a:gd name="connsiteY1" fmla="*/ 121 h 6907806"/>
              <a:gd name="connsiteX2" fmla="*/ 8494776 w 8499941"/>
              <a:gd name="connsiteY2" fmla="*/ 3506738 h 6907806"/>
              <a:gd name="connsiteX3" fmla="*/ 8134740 w 8499941"/>
              <a:gd name="connsiteY3" fmla="*/ 5152829 h 6907806"/>
              <a:gd name="connsiteX4" fmla="*/ 5115078 w 8499941"/>
              <a:gd name="connsiteY4" fmla="*/ 6906936 h 6907806"/>
              <a:gd name="connsiteX5" fmla="*/ 15 w 8499941"/>
              <a:gd name="connsiteY5" fmla="*/ 6907806 h 6907806"/>
              <a:gd name="connsiteX6" fmla="*/ 35908 w 8499941"/>
              <a:gd name="connsiteY6" fmla="*/ 6791 h 6907806"/>
              <a:gd name="connsiteX0" fmla="*/ 427628 w 8499928"/>
              <a:gd name="connsiteY0" fmla="*/ 6791 h 6907806"/>
              <a:gd name="connsiteX1" fmla="*/ 8499928 w 8499928"/>
              <a:gd name="connsiteY1" fmla="*/ 121 h 6907806"/>
              <a:gd name="connsiteX2" fmla="*/ 8494763 w 8499928"/>
              <a:gd name="connsiteY2" fmla="*/ 3506738 h 6907806"/>
              <a:gd name="connsiteX3" fmla="*/ 8134727 w 8499928"/>
              <a:gd name="connsiteY3" fmla="*/ 5152829 h 6907806"/>
              <a:gd name="connsiteX4" fmla="*/ 5115065 w 8499928"/>
              <a:gd name="connsiteY4" fmla="*/ 6906936 h 6907806"/>
              <a:gd name="connsiteX5" fmla="*/ 2 w 8499928"/>
              <a:gd name="connsiteY5" fmla="*/ 6907806 h 6907806"/>
              <a:gd name="connsiteX6" fmla="*/ 427628 w 8499928"/>
              <a:gd name="connsiteY6" fmla="*/ 6791 h 6907806"/>
              <a:gd name="connsiteX0" fmla="*/ 448245 w 8499928"/>
              <a:gd name="connsiteY0" fmla="*/ 0 h 6912356"/>
              <a:gd name="connsiteX1" fmla="*/ 8499928 w 8499928"/>
              <a:gd name="connsiteY1" fmla="*/ 4671 h 6912356"/>
              <a:gd name="connsiteX2" fmla="*/ 8494763 w 8499928"/>
              <a:gd name="connsiteY2" fmla="*/ 3511288 h 6912356"/>
              <a:gd name="connsiteX3" fmla="*/ 8134727 w 8499928"/>
              <a:gd name="connsiteY3" fmla="*/ 5157379 h 6912356"/>
              <a:gd name="connsiteX4" fmla="*/ 5115065 w 8499928"/>
              <a:gd name="connsiteY4" fmla="*/ 6911486 h 6912356"/>
              <a:gd name="connsiteX5" fmla="*/ 2 w 8499928"/>
              <a:gd name="connsiteY5" fmla="*/ 6912356 h 6912356"/>
              <a:gd name="connsiteX6" fmla="*/ 448245 w 8499928"/>
              <a:gd name="connsiteY6" fmla="*/ 0 h 6912356"/>
              <a:gd name="connsiteX0" fmla="*/ 5041 w 8056724"/>
              <a:gd name="connsiteY0" fmla="*/ 0 h 6912356"/>
              <a:gd name="connsiteX1" fmla="*/ 8056724 w 8056724"/>
              <a:gd name="connsiteY1" fmla="*/ 4671 h 6912356"/>
              <a:gd name="connsiteX2" fmla="*/ 8051559 w 8056724"/>
              <a:gd name="connsiteY2" fmla="*/ 3511288 h 6912356"/>
              <a:gd name="connsiteX3" fmla="*/ 7691523 w 8056724"/>
              <a:gd name="connsiteY3" fmla="*/ 5157379 h 6912356"/>
              <a:gd name="connsiteX4" fmla="*/ 4671861 w 8056724"/>
              <a:gd name="connsiteY4" fmla="*/ 6911486 h 6912356"/>
              <a:gd name="connsiteX5" fmla="*/ 75 w 8056724"/>
              <a:gd name="connsiteY5" fmla="*/ 6912356 h 6912356"/>
              <a:gd name="connsiteX6" fmla="*/ 5041 w 8056724"/>
              <a:gd name="connsiteY6" fmla="*/ 0 h 6912356"/>
              <a:gd name="connsiteX0" fmla="*/ 8776 w 8060459"/>
              <a:gd name="connsiteY0" fmla="*/ 0 h 6912356"/>
              <a:gd name="connsiteX1" fmla="*/ 8060459 w 8060459"/>
              <a:gd name="connsiteY1" fmla="*/ 4671 h 6912356"/>
              <a:gd name="connsiteX2" fmla="*/ 8055294 w 8060459"/>
              <a:gd name="connsiteY2" fmla="*/ 3511288 h 6912356"/>
              <a:gd name="connsiteX3" fmla="*/ 7695258 w 8060459"/>
              <a:gd name="connsiteY3" fmla="*/ 5157379 h 6912356"/>
              <a:gd name="connsiteX4" fmla="*/ 4675596 w 8060459"/>
              <a:gd name="connsiteY4" fmla="*/ 6911486 h 6912356"/>
              <a:gd name="connsiteX5" fmla="*/ 3810 w 8060459"/>
              <a:gd name="connsiteY5" fmla="*/ 6912356 h 6912356"/>
              <a:gd name="connsiteX6" fmla="*/ 8776 w 8060459"/>
              <a:gd name="connsiteY6" fmla="*/ 0 h 6912356"/>
              <a:gd name="connsiteX0" fmla="*/ 0 w 8072300"/>
              <a:gd name="connsiteY0" fmla="*/ 0 h 6912356"/>
              <a:gd name="connsiteX1" fmla="*/ 8072300 w 8072300"/>
              <a:gd name="connsiteY1" fmla="*/ 4671 h 6912356"/>
              <a:gd name="connsiteX2" fmla="*/ 8067135 w 8072300"/>
              <a:gd name="connsiteY2" fmla="*/ 3511288 h 6912356"/>
              <a:gd name="connsiteX3" fmla="*/ 7707099 w 8072300"/>
              <a:gd name="connsiteY3" fmla="*/ 5157379 h 6912356"/>
              <a:gd name="connsiteX4" fmla="*/ 4687437 w 8072300"/>
              <a:gd name="connsiteY4" fmla="*/ 6911486 h 6912356"/>
              <a:gd name="connsiteX5" fmla="*/ 15651 w 8072300"/>
              <a:gd name="connsiteY5" fmla="*/ 6912356 h 6912356"/>
              <a:gd name="connsiteX6" fmla="*/ 0 w 8072300"/>
              <a:gd name="connsiteY6" fmla="*/ 0 h 69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2300" h="6912356">
                <a:moveTo>
                  <a:pt x="0" y="0"/>
                </a:moveTo>
                <a:lnTo>
                  <a:pt x="8072300" y="4671"/>
                </a:lnTo>
                <a:cubicBezTo>
                  <a:pt x="8067486" y="-15872"/>
                  <a:pt x="8071240" y="2578031"/>
                  <a:pt x="8067135" y="3511288"/>
                </a:cubicBezTo>
                <a:cubicBezTo>
                  <a:pt x="8071497" y="4342946"/>
                  <a:pt x="8129487" y="4835489"/>
                  <a:pt x="7707099" y="5157379"/>
                </a:cubicBezTo>
                <a:cubicBezTo>
                  <a:pt x="7036890" y="5576285"/>
                  <a:pt x="6006826" y="6157953"/>
                  <a:pt x="4687437" y="6911486"/>
                </a:cubicBezTo>
                <a:lnTo>
                  <a:pt x="15651" y="6912356"/>
                </a:lnTo>
                <a:cubicBezTo>
                  <a:pt x="4498" y="5683580"/>
                  <a:pt x="844" y="2294757"/>
                  <a:pt x="0" y="0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54480" y="1259840"/>
            <a:ext cx="130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 </a:t>
            </a:r>
            <a:r>
              <a:rPr lang="en-US" dirty="0"/>
              <a:t>Option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7260" y="2099211"/>
            <a:ext cx="3269652" cy="277114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725660" y="1259840"/>
            <a:ext cx="30048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Colour</a:t>
            </a:r>
            <a:r>
              <a:rPr lang="en-US" sz="1500" b="1" dirty="0"/>
              <a:t> </a:t>
            </a:r>
            <a:r>
              <a:rPr lang="en-US" sz="1500" b="1" dirty="0" err="1"/>
              <a:t>Pallette</a:t>
            </a:r>
            <a:endParaRPr lang="en-US" sz="1500" b="1" dirty="0"/>
          </a:p>
          <a:p>
            <a:r>
              <a:rPr lang="en-US" sz="1300" b="0" dirty="0"/>
              <a:t>To</a:t>
            </a:r>
            <a:r>
              <a:rPr lang="en-US" sz="1300" b="0" baseline="0" dirty="0"/>
              <a:t> change the background </a:t>
            </a:r>
            <a:r>
              <a:rPr lang="en-US" sz="1300" b="0" baseline="0" dirty="0" err="1"/>
              <a:t>colour</a:t>
            </a:r>
            <a:r>
              <a:rPr lang="en-US" sz="1300" b="0" baseline="0" dirty="0"/>
              <a:t>, select it and </a:t>
            </a:r>
            <a:r>
              <a:rPr lang="en-US" sz="1300" b="0" baseline="0" dirty="0" err="1"/>
              <a:t>eyedrop</a:t>
            </a:r>
            <a:r>
              <a:rPr lang="en-US" sz="1300" b="0" baseline="0" dirty="0"/>
              <a:t> one of the </a:t>
            </a:r>
            <a:r>
              <a:rPr lang="en-US" sz="1300" b="0" baseline="0" dirty="0" err="1"/>
              <a:t>colours</a:t>
            </a:r>
            <a:r>
              <a:rPr lang="en-US" sz="1300" b="0" baseline="0" dirty="0"/>
              <a:t> below</a:t>
            </a:r>
            <a:endParaRPr lang="en-US" sz="1300" b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5809580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8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10205" y="0"/>
            <a:ext cx="4033795" cy="6878335"/>
          </a:xfrm>
          <a:custGeom>
            <a:avLst/>
            <a:gdLst>
              <a:gd name="connsiteX0" fmla="*/ 8832628 w 9144000"/>
              <a:gd name="connsiteY0" fmla="*/ 0 h 6878335"/>
              <a:gd name="connsiteX1" fmla="*/ 9144000 w 9144000"/>
              <a:gd name="connsiteY1" fmla="*/ 0 h 6878335"/>
              <a:gd name="connsiteX2" fmla="*/ 9144000 w 9144000"/>
              <a:gd name="connsiteY2" fmla="*/ 6878335 h 6878335"/>
              <a:gd name="connsiteX3" fmla="*/ 0 w 9144000"/>
              <a:gd name="connsiteY3" fmla="*/ 6878335 h 6878335"/>
              <a:gd name="connsiteX4" fmla="*/ 5110205 w 9144000"/>
              <a:gd name="connsiteY4" fmla="*/ 6877465 h 6878335"/>
              <a:gd name="connsiteX5" fmla="*/ 8431833 w 9144000"/>
              <a:gd name="connsiteY5" fmla="*/ 5123358 h 6878335"/>
              <a:gd name="connsiteX6" fmla="*/ 8827873 w 9144000"/>
              <a:gd name="connsiteY6" fmla="*/ 3477267 h 6878335"/>
              <a:gd name="connsiteX7" fmla="*/ 8832298 w 9144000"/>
              <a:gd name="connsiteY7" fmla="*/ 30285 h 6878335"/>
              <a:gd name="connsiteX8" fmla="*/ 8832628 w 9144000"/>
              <a:gd name="connsiteY8" fmla="*/ 0 h 6878335"/>
              <a:gd name="connsiteX0" fmla="*/ 3722423 w 4033795"/>
              <a:gd name="connsiteY0" fmla="*/ 0 h 6878335"/>
              <a:gd name="connsiteX1" fmla="*/ 4033795 w 4033795"/>
              <a:gd name="connsiteY1" fmla="*/ 0 h 6878335"/>
              <a:gd name="connsiteX2" fmla="*/ 4033795 w 4033795"/>
              <a:gd name="connsiteY2" fmla="*/ 6878335 h 6878335"/>
              <a:gd name="connsiteX3" fmla="*/ 0 w 4033795"/>
              <a:gd name="connsiteY3" fmla="*/ 6877465 h 6878335"/>
              <a:gd name="connsiteX4" fmla="*/ 3321628 w 4033795"/>
              <a:gd name="connsiteY4" fmla="*/ 5123358 h 6878335"/>
              <a:gd name="connsiteX5" fmla="*/ 3717668 w 4033795"/>
              <a:gd name="connsiteY5" fmla="*/ 3477267 h 6878335"/>
              <a:gd name="connsiteX6" fmla="*/ 3722093 w 4033795"/>
              <a:gd name="connsiteY6" fmla="*/ 30285 h 6878335"/>
              <a:gd name="connsiteX7" fmla="*/ 3722423 w 4033795"/>
              <a:gd name="connsiteY7" fmla="*/ 0 h 687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3795" h="6878335">
                <a:moveTo>
                  <a:pt x="3722423" y="0"/>
                </a:moveTo>
                <a:lnTo>
                  <a:pt x="4033795" y="0"/>
                </a:lnTo>
                <a:lnTo>
                  <a:pt x="4033795" y="6878335"/>
                </a:lnTo>
                <a:lnTo>
                  <a:pt x="0" y="6877465"/>
                </a:lnTo>
                <a:cubicBezTo>
                  <a:pt x="1451328" y="6123932"/>
                  <a:pt x="2584398" y="5542264"/>
                  <a:pt x="3321628" y="5123358"/>
                </a:cubicBezTo>
                <a:cubicBezTo>
                  <a:pt x="3786255" y="4801468"/>
                  <a:pt x="3722466" y="4308925"/>
                  <a:pt x="3717668" y="3477267"/>
                </a:cubicBezTo>
                <a:cubicBezTo>
                  <a:pt x="3721760" y="2631503"/>
                  <a:pt x="3718752" y="421868"/>
                  <a:pt x="3722093" y="30285"/>
                </a:cubicBezTo>
                <a:lnTo>
                  <a:pt x="3722423" y="0"/>
                </a:lnTo>
                <a:close/>
              </a:path>
            </a:pathLst>
          </a:custGeom>
          <a:solidFill>
            <a:srgbClr val="86B1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-1834444" y="1259840"/>
            <a:ext cx="158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 Slide / Divider Slide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5809580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84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10205" y="0"/>
            <a:ext cx="4033795" cy="6878335"/>
          </a:xfrm>
          <a:custGeom>
            <a:avLst/>
            <a:gdLst>
              <a:gd name="connsiteX0" fmla="*/ 8832628 w 9144000"/>
              <a:gd name="connsiteY0" fmla="*/ 0 h 6878335"/>
              <a:gd name="connsiteX1" fmla="*/ 9144000 w 9144000"/>
              <a:gd name="connsiteY1" fmla="*/ 0 h 6878335"/>
              <a:gd name="connsiteX2" fmla="*/ 9144000 w 9144000"/>
              <a:gd name="connsiteY2" fmla="*/ 6878335 h 6878335"/>
              <a:gd name="connsiteX3" fmla="*/ 0 w 9144000"/>
              <a:gd name="connsiteY3" fmla="*/ 6878335 h 6878335"/>
              <a:gd name="connsiteX4" fmla="*/ 5110205 w 9144000"/>
              <a:gd name="connsiteY4" fmla="*/ 6877465 h 6878335"/>
              <a:gd name="connsiteX5" fmla="*/ 8431833 w 9144000"/>
              <a:gd name="connsiteY5" fmla="*/ 5123358 h 6878335"/>
              <a:gd name="connsiteX6" fmla="*/ 8827873 w 9144000"/>
              <a:gd name="connsiteY6" fmla="*/ 3477267 h 6878335"/>
              <a:gd name="connsiteX7" fmla="*/ 8832298 w 9144000"/>
              <a:gd name="connsiteY7" fmla="*/ 30285 h 6878335"/>
              <a:gd name="connsiteX8" fmla="*/ 8832628 w 9144000"/>
              <a:gd name="connsiteY8" fmla="*/ 0 h 6878335"/>
              <a:gd name="connsiteX0" fmla="*/ 3722423 w 4033795"/>
              <a:gd name="connsiteY0" fmla="*/ 0 h 6878335"/>
              <a:gd name="connsiteX1" fmla="*/ 4033795 w 4033795"/>
              <a:gd name="connsiteY1" fmla="*/ 0 h 6878335"/>
              <a:gd name="connsiteX2" fmla="*/ 4033795 w 4033795"/>
              <a:gd name="connsiteY2" fmla="*/ 6878335 h 6878335"/>
              <a:gd name="connsiteX3" fmla="*/ 0 w 4033795"/>
              <a:gd name="connsiteY3" fmla="*/ 6877465 h 6878335"/>
              <a:gd name="connsiteX4" fmla="*/ 3321628 w 4033795"/>
              <a:gd name="connsiteY4" fmla="*/ 5123358 h 6878335"/>
              <a:gd name="connsiteX5" fmla="*/ 3717668 w 4033795"/>
              <a:gd name="connsiteY5" fmla="*/ 3477267 h 6878335"/>
              <a:gd name="connsiteX6" fmla="*/ 3722093 w 4033795"/>
              <a:gd name="connsiteY6" fmla="*/ 30285 h 6878335"/>
              <a:gd name="connsiteX7" fmla="*/ 3722423 w 4033795"/>
              <a:gd name="connsiteY7" fmla="*/ 0 h 687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3795" h="6878335">
                <a:moveTo>
                  <a:pt x="3722423" y="0"/>
                </a:moveTo>
                <a:lnTo>
                  <a:pt x="4033795" y="0"/>
                </a:lnTo>
                <a:lnTo>
                  <a:pt x="4033795" y="6878335"/>
                </a:lnTo>
                <a:lnTo>
                  <a:pt x="0" y="6877465"/>
                </a:lnTo>
                <a:cubicBezTo>
                  <a:pt x="1451328" y="6123932"/>
                  <a:pt x="2584398" y="5542264"/>
                  <a:pt x="3321628" y="5123358"/>
                </a:cubicBezTo>
                <a:cubicBezTo>
                  <a:pt x="3786255" y="4801468"/>
                  <a:pt x="3722466" y="4308925"/>
                  <a:pt x="3717668" y="3477267"/>
                </a:cubicBezTo>
                <a:cubicBezTo>
                  <a:pt x="3721760" y="2631503"/>
                  <a:pt x="3718752" y="421868"/>
                  <a:pt x="3722093" y="30285"/>
                </a:cubicBezTo>
                <a:lnTo>
                  <a:pt x="3722423" y="0"/>
                </a:lnTo>
                <a:close/>
              </a:path>
            </a:pathLst>
          </a:custGeom>
          <a:solidFill>
            <a:srgbClr val="DC00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-1834444" y="1259840"/>
            <a:ext cx="158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 Slide / Divider Slide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5809580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46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10205" y="0"/>
            <a:ext cx="4033795" cy="6878335"/>
          </a:xfrm>
          <a:custGeom>
            <a:avLst/>
            <a:gdLst>
              <a:gd name="connsiteX0" fmla="*/ 8832628 w 9144000"/>
              <a:gd name="connsiteY0" fmla="*/ 0 h 6878335"/>
              <a:gd name="connsiteX1" fmla="*/ 9144000 w 9144000"/>
              <a:gd name="connsiteY1" fmla="*/ 0 h 6878335"/>
              <a:gd name="connsiteX2" fmla="*/ 9144000 w 9144000"/>
              <a:gd name="connsiteY2" fmla="*/ 6878335 h 6878335"/>
              <a:gd name="connsiteX3" fmla="*/ 0 w 9144000"/>
              <a:gd name="connsiteY3" fmla="*/ 6878335 h 6878335"/>
              <a:gd name="connsiteX4" fmla="*/ 5110205 w 9144000"/>
              <a:gd name="connsiteY4" fmla="*/ 6877465 h 6878335"/>
              <a:gd name="connsiteX5" fmla="*/ 8431833 w 9144000"/>
              <a:gd name="connsiteY5" fmla="*/ 5123358 h 6878335"/>
              <a:gd name="connsiteX6" fmla="*/ 8827873 w 9144000"/>
              <a:gd name="connsiteY6" fmla="*/ 3477267 h 6878335"/>
              <a:gd name="connsiteX7" fmla="*/ 8832298 w 9144000"/>
              <a:gd name="connsiteY7" fmla="*/ 30285 h 6878335"/>
              <a:gd name="connsiteX8" fmla="*/ 8832628 w 9144000"/>
              <a:gd name="connsiteY8" fmla="*/ 0 h 6878335"/>
              <a:gd name="connsiteX0" fmla="*/ 3722423 w 4033795"/>
              <a:gd name="connsiteY0" fmla="*/ 0 h 6878335"/>
              <a:gd name="connsiteX1" fmla="*/ 4033795 w 4033795"/>
              <a:gd name="connsiteY1" fmla="*/ 0 h 6878335"/>
              <a:gd name="connsiteX2" fmla="*/ 4033795 w 4033795"/>
              <a:gd name="connsiteY2" fmla="*/ 6878335 h 6878335"/>
              <a:gd name="connsiteX3" fmla="*/ 0 w 4033795"/>
              <a:gd name="connsiteY3" fmla="*/ 6877465 h 6878335"/>
              <a:gd name="connsiteX4" fmla="*/ 3321628 w 4033795"/>
              <a:gd name="connsiteY4" fmla="*/ 5123358 h 6878335"/>
              <a:gd name="connsiteX5" fmla="*/ 3717668 w 4033795"/>
              <a:gd name="connsiteY5" fmla="*/ 3477267 h 6878335"/>
              <a:gd name="connsiteX6" fmla="*/ 3722093 w 4033795"/>
              <a:gd name="connsiteY6" fmla="*/ 30285 h 6878335"/>
              <a:gd name="connsiteX7" fmla="*/ 3722423 w 4033795"/>
              <a:gd name="connsiteY7" fmla="*/ 0 h 687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3795" h="6878335">
                <a:moveTo>
                  <a:pt x="3722423" y="0"/>
                </a:moveTo>
                <a:lnTo>
                  <a:pt x="4033795" y="0"/>
                </a:lnTo>
                <a:lnTo>
                  <a:pt x="4033795" y="6878335"/>
                </a:lnTo>
                <a:lnTo>
                  <a:pt x="0" y="6877465"/>
                </a:lnTo>
                <a:cubicBezTo>
                  <a:pt x="1451328" y="6123932"/>
                  <a:pt x="2584398" y="5542264"/>
                  <a:pt x="3321628" y="5123358"/>
                </a:cubicBezTo>
                <a:cubicBezTo>
                  <a:pt x="3786255" y="4801468"/>
                  <a:pt x="3722466" y="4308925"/>
                  <a:pt x="3717668" y="3477267"/>
                </a:cubicBezTo>
                <a:cubicBezTo>
                  <a:pt x="3721760" y="2631503"/>
                  <a:pt x="3718752" y="421868"/>
                  <a:pt x="3722093" y="30285"/>
                </a:cubicBezTo>
                <a:lnTo>
                  <a:pt x="3722423" y="0"/>
                </a:lnTo>
                <a:close/>
              </a:path>
            </a:pathLst>
          </a:custGeom>
          <a:solidFill>
            <a:srgbClr val="5655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-1834444" y="1259840"/>
            <a:ext cx="158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 Slide / Divider Slide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5809580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87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10205" y="0"/>
            <a:ext cx="4033795" cy="6878335"/>
          </a:xfrm>
          <a:custGeom>
            <a:avLst/>
            <a:gdLst>
              <a:gd name="connsiteX0" fmla="*/ 8832628 w 9144000"/>
              <a:gd name="connsiteY0" fmla="*/ 0 h 6878335"/>
              <a:gd name="connsiteX1" fmla="*/ 9144000 w 9144000"/>
              <a:gd name="connsiteY1" fmla="*/ 0 h 6878335"/>
              <a:gd name="connsiteX2" fmla="*/ 9144000 w 9144000"/>
              <a:gd name="connsiteY2" fmla="*/ 6878335 h 6878335"/>
              <a:gd name="connsiteX3" fmla="*/ 0 w 9144000"/>
              <a:gd name="connsiteY3" fmla="*/ 6878335 h 6878335"/>
              <a:gd name="connsiteX4" fmla="*/ 5110205 w 9144000"/>
              <a:gd name="connsiteY4" fmla="*/ 6877465 h 6878335"/>
              <a:gd name="connsiteX5" fmla="*/ 8431833 w 9144000"/>
              <a:gd name="connsiteY5" fmla="*/ 5123358 h 6878335"/>
              <a:gd name="connsiteX6" fmla="*/ 8827873 w 9144000"/>
              <a:gd name="connsiteY6" fmla="*/ 3477267 h 6878335"/>
              <a:gd name="connsiteX7" fmla="*/ 8832298 w 9144000"/>
              <a:gd name="connsiteY7" fmla="*/ 30285 h 6878335"/>
              <a:gd name="connsiteX8" fmla="*/ 8832628 w 9144000"/>
              <a:gd name="connsiteY8" fmla="*/ 0 h 6878335"/>
              <a:gd name="connsiteX0" fmla="*/ 3722423 w 4033795"/>
              <a:gd name="connsiteY0" fmla="*/ 0 h 6878335"/>
              <a:gd name="connsiteX1" fmla="*/ 4033795 w 4033795"/>
              <a:gd name="connsiteY1" fmla="*/ 0 h 6878335"/>
              <a:gd name="connsiteX2" fmla="*/ 4033795 w 4033795"/>
              <a:gd name="connsiteY2" fmla="*/ 6878335 h 6878335"/>
              <a:gd name="connsiteX3" fmla="*/ 0 w 4033795"/>
              <a:gd name="connsiteY3" fmla="*/ 6877465 h 6878335"/>
              <a:gd name="connsiteX4" fmla="*/ 3321628 w 4033795"/>
              <a:gd name="connsiteY4" fmla="*/ 5123358 h 6878335"/>
              <a:gd name="connsiteX5" fmla="*/ 3717668 w 4033795"/>
              <a:gd name="connsiteY5" fmla="*/ 3477267 h 6878335"/>
              <a:gd name="connsiteX6" fmla="*/ 3722093 w 4033795"/>
              <a:gd name="connsiteY6" fmla="*/ 30285 h 6878335"/>
              <a:gd name="connsiteX7" fmla="*/ 3722423 w 4033795"/>
              <a:gd name="connsiteY7" fmla="*/ 0 h 687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3795" h="6878335">
                <a:moveTo>
                  <a:pt x="3722423" y="0"/>
                </a:moveTo>
                <a:lnTo>
                  <a:pt x="4033795" y="0"/>
                </a:lnTo>
                <a:lnTo>
                  <a:pt x="4033795" y="6878335"/>
                </a:lnTo>
                <a:lnTo>
                  <a:pt x="0" y="6877465"/>
                </a:lnTo>
                <a:cubicBezTo>
                  <a:pt x="1451328" y="6123932"/>
                  <a:pt x="2584398" y="5542264"/>
                  <a:pt x="3321628" y="5123358"/>
                </a:cubicBezTo>
                <a:cubicBezTo>
                  <a:pt x="3786255" y="4801468"/>
                  <a:pt x="3722466" y="4308925"/>
                  <a:pt x="3717668" y="3477267"/>
                </a:cubicBezTo>
                <a:cubicBezTo>
                  <a:pt x="3721760" y="2631503"/>
                  <a:pt x="3718752" y="421868"/>
                  <a:pt x="3722093" y="30285"/>
                </a:cubicBezTo>
                <a:lnTo>
                  <a:pt x="3722423" y="0"/>
                </a:lnTo>
                <a:close/>
              </a:path>
            </a:pathLst>
          </a:custGeom>
          <a:solidFill>
            <a:srgbClr val="4E6F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-1834444" y="1259840"/>
            <a:ext cx="158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 Slide / Divider Slide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5809580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70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-31635" y="3301999"/>
            <a:ext cx="5044793" cy="3582737"/>
          </a:xfrm>
          <a:custGeom>
            <a:avLst/>
            <a:gdLst>
              <a:gd name="connsiteX0" fmla="*/ 0 w 5044793"/>
              <a:gd name="connsiteY0" fmla="*/ 0 h 3572630"/>
              <a:gd name="connsiteX1" fmla="*/ 5044793 w 5044793"/>
              <a:gd name="connsiteY1" fmla="*/ 0 h 3572630"/>
              <a:gd name="connsiteX2" fmla="*/ 5044793 w 5044793"/>
              <a:gd name="connsiteY2" fmla="*/ 3572630 h 3572630"/>
              <a:gd name="connsiteX3" fmla="*/ 0 w 5044793"/>
              <a:gd name="connsiteY3" fmla="*/ 3572630 h 3572630"/>
              <a:gd name="connsiteX4" fmla="*/ 0 w 5044793"/>
              <a:gd name="connsiteY4" fmla="*/ 0 h 3572630"/>
              <a:gd name="connsiteX0" fmla="*/ 0 w 5044793"/>
              <a:gd name="connsiteY0" fmla="*/ 0 h 3572630"/>
              <a:gd name="connsiteX1" fmla="*/ 2988195 w 5044793"/>
              <a:gd name="connsiteY1" fmla="*/ 53 h 3572630"/>
              <a:gd name="connsiteX2" fmla="*/ 5044793 w 5044793"/>
              <a:gd name="connsiteY2" fmla="*/ 0 h 3572630"/>
              <a:gd name="connsiteX3" fmla="*/ 5044793 w 5044793"/>
              <a:gd name="connsiteY3" fmla="*/ 3572630 h 3572630"/>
              <a:gd name="connsiteX4" fmla="*/ 0 w 5044793"/>
              <a:gd name="connsiteY4" fmla="*/ 3572630 h 3572630"/>
              <a:gd name="connsiteX5" fmla="*/ 0 w 5044793"/>
              <a:gd name="connsiteY5" fmla="*/ 0 h 3572630"/>
              <a:gd name="connsiteX0" fmla="*/ 0 w 5044793"/>
              <a:gd name="connsiteY0" fmla="*/ 0 h 3572630"/>
              <a:gd name="connsiteX1" fmla="*/ 2988195 w 5044793"/>
              <a:gd name="connsiteY1" fmla="*/ 53 h 3572630"/>
              <a:gd name="connsiteX2" fmla="*/ 5044793 w 5044793"/>
              <a:gd name="connsiteY2" fmla="*/ 0 h 3572630"/>
              <a:gd name="connsiteX3" fmla="*/ 5040515 w 5044793"/>
              <a:gd name="connsiteY3" fmla="*/ 2540053 h 3572630"/>
              <a:gd name="connsiteX4" fmla="*/ 5044793 w 5044793"/>
              <a:gd name="connsiteY4" fmla="*/ 3572630 h 3572630"/>
              <a:gd name="connsiteX5" fmla="*/ 0 w 5044793"/>
              <a:gd name="connsiteY5" fmla="*/ 3572630 h 3572630"/>
              <a:gd name="connsiteX6" fmla="*/ 0 w 5044793"/>
              <a:gd name="connsiteY6" fmla="*/ 0 h 3572630"/>
              <a:gd name="connsiteX0" fmla="*/ 0 w 5044793"/>
              <a:gd name="connsiteY0" fmla="*/ 0 h 3572630"/>
              <a:gd name="connsiteX1" fmla="*/ 2988195 w 5044793"/>
              <a:gd name="connsiteY1" fmla="*/ 53 h 3572630"/>
              <a:gd name="connsiteX2" fmla="*/ 3754473 w 5044793"/>
              <a:gd name="connsiteY2" fmla="*/ 1361440 h 3572630"/>
              <a:gd name="connsiteX3" fmla="*/ 5040515 w 5044793"/>
              <a:gd name="connsiteY3" fmla="*/ 2540053 h 3572630"/>
              <a:gd name="connsiteX4" fmla="*/ 5044793 w 5044793"/>
              <a:gd name="connsiteY4" fmla="*/ 3572630 h 3572630"/>
              <a:gd name="connsiteX5" fmla="*/ 0 w 5044793"/>
              <a:gd name="connsiteY5" fmla="*/ 3572630 h 3572630"/>
              <a:gd name="connsiteX6" fmla="*/ 0 w 5044793"/>
              <a:gd name="connsiteY6" fmla="*/ 0 h 3572630"/>
              <a:gd name="connsiteX0" fmla="*/ 0 w 5044793"/>
              <a:gd name="connsiteY0" fmla="*/ 20267 h 3592897"/>
              <a:gd name="connsiteX1" fmla="*/ 2409075 w 5044793"/>
              <a:gd name="connsiteY1" fmla="*/ 0 h 3592897"/>
              <a:gd name="connsiteX2" fmla="*/ 3754473 w 5044793"/>
              <a:gd name="connsiteY2" fmla="*/ 1381707 h 3592897"/>
              <a:gd name="connsiteX3" fmla="*/ 5040515 w 5044793"/>
              <a:gd name="connsiteY3" fmla="*/ 2560320 h 3592897"/>
              <a:gd name="connsiteX4" fmla="*/ 5044793 w 5044793"/>
              <a:gd name="connsiteY4" fmla="*/ 3592897 h 3592897"/>
              <a:gd name="connsiteX5" fmla="*/ 0 w 5044793"/>
              <a:gd name="connsiteY5" fmla="*/ 3592897 h 3592897"/>
              <a:gd name="connsiteX6" fmla="*/ 0 w 5044793"/>
              <a:gd name="connsiteY6" fmla="*/ 20267 h 3592897"/>
              <a:gd name="connsiteX0" fmla="*/ 0 w 5044793"/>
              <a:gd name="connsiteY0" fmla="*/ 20267 h 3592897"/>
              <a:gd name="connsiteX1" fmla="*/ 2216035 w 5044793"/>
              <a:gd name="connsiteY1" fmla="*/ 0 h 3592897"/>
              <a:gd name="connsiteX2" fmla="*/ 3754473 w 5044793"/>
              <a:gd name="connsiteY2" fmla="*/ 1381707 h 3592897"/>
              <a:gd name="connsiteX3" fmla="*/ 5040515 w 5044793"/>
              <a:gd name="connsiteY3" fmla="*/ 2560320 h 3592897"/>
              <a:gd name="connsiteX4" fmla="*/ 5044793 w 5044793"/>
              <a:gd name="connsiteY4" fmla="*/ 3592897 h 3592897"/>
              <a:gd name="connsiteX5" fmla="*/ 0 w 5044793"/>
              <a:gd name="connsiteY5" fmla="*/ 3592897 h 3592897"/>
              <a:gd name="connsiteX6" fmla="*/ 0 w 5044793"/>
              <a:gd name="connsiteY6" fmla="*/ 20267 h 3592897"/>
              <a:gd name="connsiteX0" fmla="*/ 0 w 5044793"/>
              <a:gd name="connsiteY0" fmla="*/ 10107 h 3582737"/>
              <a:gd name="connsiteX1" fmla="*/ 2439555 w 5044793"/>
              <a:gd name="connsiteY1" fmla="*/ 0 h 3582737"/>
              <a:gd name="connsiteX2" fmla="*/ 3754473 w 5044793"/>
              <a:gd name="connsiteY2" fmla="*/ 1371547 h 3582737"/>
              <a:gd name="connsiteX3" fmla="*/ 5040515 w 5044793"/>
              <a:gd name="connsiteY3" fmla="*/ 2550160 h 3582737"/>
              <a:gd name="connsiteX4" fmla="*/ 5044793 w 5044793"/>
              <a:gd name="connsiteY4" fmla="*/ 3582737 h 3582737"/>
              <a:gd name="connsiteX5" fmla="*/ 0 w 5044793"/>
              <a:gd name="connsiteY5" fmla="*/ 3582737 h 3582737"/>
              <a:gd name="connsiteX6" fmla="*/ 0 w 5044793"/>
              <a:gd name="connsiteY6" fmla="*/ 10107 h 3582737"/>
              <a:gd name="connsiteX0" fmla="*/ 0 w 5044793"/>
              <a:gd name="connsiteY0" fmla="*/ 10107 h 3582737"/>
              <a:gd name="connsiteX1" fmla="*/ 2439555 w 5044793"/>
              <a:gd name="connsiteY1" fmla="*/ 0 h 3582737"/>
              <a:gd name="connsiteX2" fmla="*/ 3754473 w 5044793"/>
              <a:gd name="connsiteY2" fmla="*/ 1371547 h 3582737"/>
              <a:gd name="connsiteX3" fmla="*/ 4166755 w 5044793"/>
              <a:gd name="connsiteY3" fmla="*/ 2773680 h 3582737"/>
              <a:gd name="connsiteX4" fmla="*/ 5044793 w 5044793"/>
              <a:gd name="connsiteY4" fmla="*/ 3582737 h 3582737"/>
              <a:gd name="connsiteX5" fmla="*/ 0 w 5044793"/>
              <a:gd name="connsiteY5" fmla="*/ 3582737 h 3582737"/>
              <a:gd name="connsiteX6" fmla="*/ 0 w 5044793"/>
              <a:gd name="connsiteY6" fmla="*/ 10107 h 3582737"/>
              <a:gd name="connsiteX0" fmla="*/ 0 w 5044793"/>
              <a:gd name="connsiteY0" fmla="*/ 10107 h 3582737"/>
              <a:gd name="connsiteX1" fmla="*/ 2439555 w 5044793"/>
              <a:gd name="connsiteY1" fmla="*/ 0 h 3582737"/>
              <a:gd name="connsiteX2" fmla="*/ 3754473 w 5044793"/>
              <a:gd name="connsiteY2" fmla="*/ 1371547 h 3582737"/>
              <a:gd name="connsiteX3" fmla="*/ 4481715 w 5044793"/>
              <a:gd name="connsiteY3" fmla="*/ 2570480 h 3582737"/>
              <a:gd name="connsiteX4" fmla="*/ 5044793 w 5044793"/>
              <a:gd name="connsiteY4" fmla="*/ 3582737 h 3582737"/>
              <a:gd name="connsiteX5" fmla="*/ 0 w 5044793"/>
              <a:gd name="connsiteY5" fmla="*/ 3582737 h 3582737"/>
              <a:gd name="connsiteX6" fmla="*/ 0 w 5044793"/>
              <a:gd name="connsiteY6" fmla="*/ 10107 h 3582737"/>
              <a:gd name="connsiteX0" fmla="*/ 0 w 5044793"/>
              <a:gd name="connsiteY0" fmla="*/ 10107 h 3582737"/>
              <a:gd name="connsiteX1" fmla="*/ 2439555 w 5044793"/>
              <a:gd name="connsiteY1" fmla="*/ 0 h 3582737"/>
              <a:gd name="connsiteX2" fmla="*/ 3419193 w 5044793"/>
              <a:gd name="connsiteY2" fmla="*/ 751787 h 3582737"/>
              <a:gd name="connsiteX3" fmla="*/ 4481715 w 5044793"/>
              <a:gd name="connsiteY3" fmla="*/ 2570480 h 3582737"/>
              <a:gd name="connsiteX4" fmla="*/ 5044793 w 5044793"/>
              <a:gd name="connsiteY4" fmla="*/ 3582737 h 3582737"/>
              <a:gd name="connsiteX5" fmla="*/ 0 w 5044793"/>
              <a:gd name="connsiteY5" fmla="*/ 3582737 h 3582737"/>
              <a:gd name="connsiteX6" fmla="*/ 0 w 5044793"/>
              <a:gd name="connsiteY6" fmla="*/ 10107 h 3582737"/>
              <a:gd name="connsiteX0" fmla="*/ 0 w 5044793"/>
              <a:gd name="connsiteY0" fmla="*/ 10107 h 3582737"/>
              <a:gd name="connsiteX1" fmla="*/ 2439555 w 5044793"/>
              <a:gd name="connsiteY1" fmla="*/ 0 h 3582737"/>
              <a:gd name="connsiteX2" fmla="*/ 3419193 w 5044793"/>
              <a:gd name="connsiteY2" fmla="*/ 751787 h 3582737"/>
              <a:gd name="connsiteX3" fmla="*/ 4481715 w 5044793"/>
              <a:gd name="connsiteY3" fmla="*/ 2570480 h 3582737"/>
              <a:gd name="connsiteX4" fmla="*/ 5044793 w 5044793"/>
              <a:gd name="connsiteY4" fmla="*/ 3582737 h 3582737"/>
              <a:gd name="connsiteX5" fmla="*/ 0 w 5044793"/>
              <a:gd name="connsiteY5" fmla="*/ 3582737 h 3582737"/>
              <a:gd name="connsiteX6" fmla="*/ 0 w 5044793"/>
              <a:gd name="connsiteY6" fmla="*/ 10107 h 3582737"/>
              <a:gd name="connsiteX0" fmla="*/ 0 w 5044793"/>
              <a:gd name="connsiteY0" fmla="*/ 28517 h 3601147"/>
              <a:gd name="connsiteX1" fmla="*/ 2439555 w 5044793"/>
              <a:gd name="connsiteY1" fmla="*/ 18410 h 3601147"/>
              <a:gd name="connsiteX2" fmla="*/ 3419193 w 5044793"/>
              <a:gd name="connsiteY2" fmla="*/ 770197 h 3601147"/>
              <a:gd name="connsiteX3" fmla="*/ 4481715 w 5044793"/>
              <a:gd name="connsiteY3" fmla="*/ 2588890 h 3601147"/>
              <a:gd name="connsiteX4" fmla="*/ 5044793 w 5044793"/>
              <a:gd name="connsiteY4" fmla="*/ 3601147 h 3601147"/>
              <a:gd name="connsiteX5" fmla="*/ 0 w 5044793"/>
              <a:gd name="connsiteY5" fmla="*/ 3601147 h 3601147"/>
              <a:gd name="connsiteX6" fmla="*/ 0 w 5044793"/>
              <a:gd name="connsiteY6" fmla="*/ 28517 h 3601147"/>
              <a:gd name="connsiteX0" fmla="*/ 0 w 5044793"/>
              <a:gd name="connsiteY0" fmla="*/ 10107 h 3582737"/>
              <a:gd name="connsiteX1" fmla="*/ 2439555 w 5044793"/>
              <a:gd name="connsiteY1" fmla="*/ 0 h 3582737"/>
              <a:gd name="connsiteX2" fmla="*/ 3419193 w 5044793"/>
              <a:gd name="connsiteY2" fmla="*/ 751787 h 3582737"/>
              <a:gd name="connsiteX3" fmla="*/ 4481715 w 5044793"/>
              <a:gd name="connsiteY3" fmla="*/ 2570480 h 3582737"/>
              <a:gd name="connsiteX4" fmla="*/ 5044793 w 5044793"/>
              <a:gd name="connsiteY4" fmla="*/ 3582737 h 3582737"/>
              <a:gd name="connsiteX5" fmla="*/ 0 w 5044793"/>
              <a:gd name="connsiteY5" fmla="*/ 3582737 h 3582737"/>
              <a:gd name="connsiteX6" fmla="*/ 0 w 5044793"/>
              <a:gd name="connsiteY6" fmla="*/ 10107 h 3582737"/>
              <a:gd name="connsiteX0" fmla="*/ 0 w 5044793"/>
              <a:gd name="connsiteY0" fmla="*/ 10107 h 3582737"/>
              <a:gd name="connsiteX1" fmla="*/ 2439555 w 5044793"/>
              <a:gd name="connsiteY1" fmla="*/ 0 h 3582737"/>
              <a:gd name="connsiteX2" fmla="*/ 3419193 w 5044793"/>
              <a:gd name="connsiteY2" fmla="*/ 751787 h 3582737"/>
              <a:gd name="connsiteX3" fmla="*/ 4481715 w 5044793"/>
              <a:gd name="connsiteY3" fmla="*/ 2570480 h 3582737"/>
              <a:gd name="connsiteX4" fmla="*/ 5044793 w 5044793"/>
              <a:gd name="connsiteY4" fmla="*/ 3582737 h 3582737"/>
              <a:gd name="connsiteX5" fmla="*/ 0 w 5044793"/>
              <a:gd name="connsiteY5" fmla="*/ 3582737 h 3582737"/>
              <a:gd name="connsiteX6" fmla="*/ 0 w 5044793"/>
              <a:gd name="connsiteY6" fmla="*/ 10107 h 3582737"/>
              <a:gd name="connsiteX0" fmla="*/ 0 w 5044793"/>
              <a:gd name="connsiteY0" fmla="*/ 10107 h 3582737"/>
              <a:gd name="connsiteX1" fmla="*/ 2439555 w 5044793"/>
              <a:gd name="connsiteY1" fmla="*/ 0 h 3582737"/>
              <a:gd name="connsiteX2" fmla="*/ 3419193 w 5044793"/>
              <a:gd name="connsiteY2" fmla="*/ 751787 h 3582737"/>
              <a:gd name="connsiteX3" fmla="*/ 4481715 w 5044793"/>
              <a:gd name="connsiteY3" fmla="*/ 2570480 h 3582737"/>
              <a:gd name="connsiteX4" fmla="*/ 5044793 w 5044793"/>
              <a:gd name="connsiteY4" fmla="*/ 3582737 h 3582737"/>
              <a:gd name="connsiteX5" fmla="*/ 0 w 5044793"/>
              <a:gd name="connsiteY5" fmla="*/ 3582737 h 3582737"/>
              <a:gd name="connsiteX6" fmla="*/ 0 w 5044793"/>
              <a:gd name="connsiteY6" fmla="*/ 10107 h 358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4793" h="3582737">
                <a:moveTo>
                  <a:pt x="0" y="10107"/>
                </a:moveTo>
                <a:lnTo>
                  <a:pt x="2439555" y="0"/>
                </a:lnTo>
                <a:cubicBezTo>
                  <a:pt x="3142021" y="6756"/>
                  <a:pt x="3234887" y="450391"/>
                  <a:pt x="3419193" y="751787"/>
                </a:cubicBezTo>
                <a:cubicBezTo>
                  <a:pt x="3603499" y="1053183"/>
                  <a:pt x="4127541" y="1964249"/>
                  <a:pt x="4481715" y="2570480"/>
                </a:cubicBezTo>
                <a:lnTo>
                  <a:pt x="5044793" y="3582737"/>
                </a:lnTo>
                <a:lnTo>
                  <a:pt x="0" y="3582737"/>
                </a:lnTo>
                <a:lnTo>
                  <a:pt x="0" y="10107"/>
                </a:lnTo>
                <a:close/>
              </a:path>
            </a:pathLst>
          </a:custGeom>
          <a:solidFill>
            <a:srgbClr val="DC006D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2074333" y="1259840"/>
            <a:ext cx="182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Content</a:t>
            </a:r>
            <a:r>
              <a:rPr lang="en-US" b="1" baseline="0" dirty="0"/>
              <a:t> Slide with picture box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790" y="5800156"/>
            <a:ext cx="913256" cy="8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84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 rot="10800000" flipH="1">
            <a:off x="1920875" y="0"/>
            <a:ext cx="7223125" cy="4170867"/>
          </a:xfrm>
          <a:custGeom>
            <a:avLst/>
            <a:gdLst>
              <a:gd name="connsiteX0" fmla="*/ 0 w 7223125"/>
              <a:gd name="connsiteY0" fmla="*/ 0 h 4170867"/>
              <a:gd name="connsiteX1" fmla="*/ 7223125 w 7223125"/>
              <a:gd name="connsiteY1" fmla="*/ 0 h 4170867"/>
              <a:gd name="connsiteX2" fmla="*/ 7223125 w 7223125"/>
              <a:gd name="connsiteY2" fmla="*/ 4170867 h 4170867"/>
              <a:gd name="connsiteX3" fmla="*/ 0 w 7223125"/>
              <a:gd name="connsiteY3" fmla="*/ 4170867 h 4170867"/>
              <a:gd name="connsiteX4" fmla="*/ 0 w 7223125"/>
              <a:gd name="connsiteY4" fmla="*/ 0 h 4170867"/>
              <a:gd name="connsiteX0" fmla="*/ 0 w 7223125"/>
              <a:gd name="connsiteY0" fmla="*/ 4170867 h 4170867"/>
              <a:gd name="connsiteX1" fmla="*/ 7223125 w 7223125"/>
              <a:gd name="connsiteY1" fmla="*/ 0 h 4170867"/>
              <a:gd name="connsiteX2" fmla="*/ 7223125 w 7223125"/>
              <a:gd name="connsiteY2" fmla="*/ 4170867 h 4170867"/>
              <a:gd name="connsiteX3" fmla="*/ 0 w 7223125"/>
              <a:gd name="connsiteY3" fmla="*/ 4170867 h 41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3125" h="4170867">
                <a:moveTo>
                  <a:pt x="0" y="4170867"/>
                </a:moveTo>
                <a:lnTo>
                  <a:pt x="7223125" y="0"/>
                </a:lnTo>
                <a:lnTo>
                  <a:pt x="7223125" y="4170867"/>
                </a:lnTo>
                <a:lnTo>
                  <a:pt x="0" y="4170867"/>
                </a:lnTo>
                <a:close/>
              </a:path>
            </a:pathLst>
          </a:custGeom>
          <a:solidFill>
            <a:srgbClr val="DC006D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2074333" y="1259840"/>
            <a:ext cx="182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Content</a:t>
            </a:r>
            <a:r>
              <a:rPr lang="en-US" b="1" baseline="0" dirty="0"/>
              <a:t> Slide with picture box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790" y="5800156"/>
            <a:ext cx="913256" cy="8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16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-8699" y="0"/>
            <a:ext cx="3200045" cy="6858000"/>
          </a:xfrm>
          <a:custGeom>
            <a:avLst/>
            <a:gdLst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1347 w 3191347"/>
              <a:gd name="connsiteY2" fmla="*/ 6858000 h 6858000"/>
              <a:gd name="connsiteX3" fmla="*/ 0 w 3191347"/>
              <a:gd name="connsiteY3" fmla="*/ 6858000 h 6858000"/>
              <a:gd name="connsiteX4" fmla="*/ 0 w 3191347"/>
              <a:gd name="connsiteY4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191347 w 3191347"/>
              <a:gd name="connsiteY3" fmla="*/ 6858000 h 6858000"/>
              <a:gd name="connsiteX4" fmla="*/ 0 w 3191347"/>
              <a:gd name="connsiteY4" fmla="*/ 6858000 h 6858000"/>
              <a:gd name="connsiteX5" fmla="*/ 0 w 3191347"/>
              <a:gd name="connsiteY5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191347 w 3191347"/>
              <a:gd name="connsiteY3" fmla="*/ 6858000 h 6858000"/>
              <a:gd name="connsiteX4" fmla="*/ 2619376 w 3191347"/>
              <a:gd name="connsiteY4" fmla="*/ 6858000 h 6858000"/>
              <a:gd name="connsiteX5" fmla="*/ 0 w 3191347"/>
              <a:gd name="connsiteY5" fmla="*/ 6858000 h 6858000"/>
              <a:gd name="connsiteX6" fmla="*/ 0 w 3191347"/>
              <a:gd name="connsiteY6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143722 w 3191347"/>
              <a:gd name="connsiteY3" fmla="*/ 5032375 h 6858000"/>
              <a:gd name="connsiteX4" fmla="*/ 2619376 w 3191347"/>
              <a:gd name="connsiteY4" fmla="*/ 6858000 h 6858000"/>
              <a:gd name="connsiteX5" fmla="*/ 0 w 3191347"/>
              <a:gd name="connsiteY5" fmla="*/ 6858000 h 6858000"/>
              <a:gd name="connsiteX6" fmla="*/ 0 w 3191347"/>
              <a:gd name="connsiteY6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143722 w 3191347"/>
              <a:gd name="connsiteY3" fmla="*/ 5032375 h 6858000"/>
              <a:gd name="connsiteX4" fmla="*/ 1793876 w 3191347"/>
              <a:gd name="connsiteY4" fmla="*/ 5826125 h 6858000"/>
              <a:gd name="connsiteX5" fmla="*/ 0 w 3191347"/>
              <a:gd name="connsiteY5" fmla="*/ 6858000 h 6858000"/>
              <a:gd name="connsiteX6" fmla="*/ 0 w 3191347"/>
              <a:gd name="connsiteY6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050416 w 3191347"/>
              <a:gd name="connsiteY3" fmla="*/ 5032375 h 6858000"/>
              <a:gd name="connsiteX4" fmla="*/ 1793876 w 3191347"/>
              <a:gd name="connsiteY4" fmla="*/ 5826125 h 6858000"/>
              <a:gd name="connsiteX5" fmla="*/ 0 w 3191347"/>
              <a:gd name="connsiteY5" fmla="*/ 6858000 h 6858000"/>
              <a:gd name="connsiteX6" fmla="*/ 0 w 3191347"/>
              <a:gd name="connsiteY6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050416 w 3191347"/>
              <a:gd name="connsiteY3" fmla="*/ 5032375 h 6858000"/>
              <a:gd name="connsiteX4" fmla="*/ 2555552 w 3191347"/>
              <a:gd name="connsiteY4" fmla="*/ 5334000 h 6858000"/>
              <a:gd name="connsiteX5" fmla="*/ 1793876 w 3191347"/>
              <a:gd name="connsiteY5" fmla="*/ 5826125 h 6858000"/>
              <a:gd name="connsiteX6" fmla="*/ 0 w 3191347"/>
              <a:gd name="connsiteY6" fmla="*/ 6858000 h 6858000"/>
              <a:gd name="connsiteX7" fmla="*/ 0 w 3191347"/>
              <a:gd name="connsiteY7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050416 w 3191347"/>
              <a:gd name="connsiteY3" fmla="*/ 5032375 h 6858000"/>
              <a:gd name="connsiteX4" fmla="*/ 2602205 w 3191347"/>
              <a:gd name="connsiteY4" fmla="*/ 5349551 h 6858000"/>
              <a:gd name="connsiteX5" fmla="*/ 1793876 w 3191347"/>
              <a:gd name="connsiteY5" fmla="*/ 5826125 h 6858000"/>
              <a:gd name="connsiteX6" fmla="*/ 0 w 3191347"/>
              <a:gd name="connsiteY6" fmla="*/ 6858000 h 6858000"/>
              <a:gd name="connsiteX7" fmla="*/ 0 w 3191347"/>
              <a:gd name="connsiteY7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050416 w 3191347"/>
              <a:gd name="connsiteY3" fmla="*/ 5032375 h 6858000"/>
              <a:gd name="connsiteX4" fmla="*/ 2602205 w 3191347"/>
              <a:gd name="connsiteY4" fmla="*/ 5349551 h 6858000"/>
              <a:gd name="connsiteX5" fmla="*/ 1793876 w 3191347"/>
              <a:gd name="connsiteY5" fmla="*/ 5826125 h 6858000"/>
              <a:gd name="connsiteX6" fmla="*/ 0 w 3191347"/>
              <a:gd name="connsiteY6" fmla="*/ 6858000 h 6858000"/>
              <a:gd name="connsiteX7" fmla="*/ 0 w 3191347"/>
              <a:gd name="connsiteY7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050416 w 3191347"/>
              <a:gd name="connsiteY3" fmla="*/ 5032375 h 6858000"/>
              <a:gd name="connsiteX4" fmla="*/ 2602205 w 3191347"/>
              <a:gd name="connsiteY4" fmla="*/ 5349551 h 6858000"/>
              <a:gd name="connsiteX5" fmla="*/ 1793876 w 3191347"/>
              <a:gd name="connsiteY5" fmla="*/ 5826125 h 6858000"/>
              <a:gd name="connsiteX6" fmla="*/ 0 w 3191347"/>
              <a:gd name="connsiteY6" fmla="*/ 6858000 h 6858000"/>
              <a:gd name="connsiteX7" fmla="*/ 0 w 3191347"/>
              <a:gd name="connsiteY7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050416 w 3191347"/>
              <a:gd name="connsiteY3" fmla="*/ 5032375 h 6858000"/>
              <a:gd name="connsiteX4" fmla="*/ 2602205 w 3191347"/>
              <a:gd name="connsiteY4" fmla="*/ 5349551 h 6858000"/>
              <a:gd name="connsiteX5" fmla="*/ 1793876 w 3191347"/>
              <a:gd name="connsiteY5" fmla="*/ 5826125 h 6858000"/>
              <a:gd name="connsiteX6" fmla="*/ 0 w 3191347"/>
              <a:gd name="connsiteY6" fmla="*/ 6858000 h 6858000"/>
              <a:gd name="connsiteX7" fmla="*/ 0 w 3191347"/>
              <a:gd name="connsiteY7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050416 w 3191347"/>
              <a:gd name="connsiteY3" fmla="*/ 5032375 h 6858000"/>
              <a:gd name="connsiteX4" fmla="*/ 2602205 w 3191347"/>
              <a:gd name="connsiteY4" fmla="*/ 5349551 h 6858000"/>
              <a:gd name="connsiteX5" fmla="*/ 1793876 w 3191347"/>
              <a:gd name="connsiteY5" fmla="*/ 5826125 h 6858000"/>
              <a:gd name="connsiteX6" fmla="*/ 0 w 3191347"/>
              <a:gd name="connsiteY6" fmla="*/ 6858000 h 6858000"/>
              <a:gd name="connsiteX7" fmla="*/ 0 w 3191347"/>
              <a:gd name="connsiteY7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050416 w 3191347"/>
              <a:gd name="connsiteY3" fmla="*/ 5032375 h 6858000"/>
              <a:gd name="connsiteX4" fmla="*/ 2602205 w 3191347"/>
              <a:gd name="connsiteY4" fmla="*/ 5349551 h 6858000"/>
              <a:gd name="connsiteX5" fmla="*/ 1793876 w 3191347"/>
              <a:gd name="connsiteY5" fmla="*/ 5826125 h 6858000"/>
              <a:gd name="connsiteX6" fmla="*/ 0 w 3191347"/>
              <a:gd name="connsiteY6" fmla="*/ 6858000 h 6858000"/>
              <a:gd name="connsiteX7" fmla="*/ 0 w 3191347"/>
              <a:gd name="connsiteY7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2602205 w 3191347"/>
              <a:gd name="connsiteY3" fmla="*/ 5349551 h 6858000"/>
              <a:gd name="connsiteX4" fmla="*/ 1793876 w 3191347"/>
              <a:gd name="connsiteY4" fmla="*/ 5826125 h 6858000"/>
              <a:gd name="connsiteX5" fmla="*/ 0 w 3191347"/>
              <a:gd name="connsiteY5" fmla="*/ 6858000 h 6858000"/>
              <a:gd name="connsiteX6" fmla="*/ 0 w 3191347"/>
              <a:gd name="connsiteY6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2602205 w 3191347"/>
              <a:gd name="connsiteY3" fmla="*/ 5349551 h 6858000"/>
              <a:gd name="connsiteX4" fmla="*/ 1793876 w 3191347"/>
              <a:gd name="connsiteY4" fmla="*/ 5826125 h 6858000"/>
              <a:gd name="connsiteX5" fmla="*/ 0 w 3191347"/>
              <a:gd name="connsiteY5" fmla="*/ 6858000 h 6858000"/>
              <a:gd name="connsiteX6" fmla="*/ 0 w 3191347"/>
              <a:gd name="connsiteY6" fmla="*/ 0 h 6858000"/>
              <a:gd name="connsiteX0" fmla="*/ 0 w 3202349"/>
              <a:gd name="connsiteY0" fmla="*/ 0 h 6858000"/>
              <a:gd name="connsiteX1" fmla="*/ 3191347 w 3202349"/>
              <a:gd name="connsiteY1" fmla="*/ 0 h 6858000"/>
              <a:gd name="connsiteX2" fmla="*/ 3190876 w 3202349"/>
              <a:gd name="connsiteY2" fmla="*/ 4619625 h 6858000"/>
              <a:gd name="connsiteX3" fmla="*/ 2602205 w 3202349"/>
              <a:gd name="connsiteY3" fmla="*/ 5349551 h 6858000"/>
              <a:gd name="connsiteX4" fmla="*/ 1793876 w 3202349"/>
              <a:gd name="connsiteY4" fmla="*/ 5826125 h 6858000"/>
              <a:gd name="connsiteX5" fmla="*/ 0 w 3202349"/>
              <a:gd name="connsiteY5" fmla="*/ 6858000 h 6858000"/>
              <a:gd name="connsiteX6" fmla="*/ 0 w 3202349"/>
              <a:gd name="connsiteY6" fmla="*/ 0 h 6858000"/>
              <a:gd name="connsiteX0" fmla="*/ 0 w 3200045"/>
              <a:gd name="connsiteY0" fmla="*/ 0 h 6858000"/>
              <a:gd name="connsiteX1" fmla="*/ 3191347 w 3200045"/>
              <a:gd name="connsiteY1" fmla="*/ 0 h 6858000"/>
              <a:gd name="connsiteX2" fmla="*/ 3190876 w 3200045"/>
              <a:gd name="connsiteY2" fmla="*/ 4619625 h 6858000"/>
              <a:gd name="connsiteX3" fmla="*/ 2602205 w 3200045"/>
              <a:gd name="connsiteY3" fmla="*/ 5349551 h 6858000"/>
              <a:gd name="connsiteX4" fmla="*/ 1793876 w 3200045"/>
              <a:gd name="connsiteY4" fmla="*/ 5826125 h 6858000"/>
              <a:gd name="connsiteX5" fmla="*/ 0 w 3200045"/>
              <a:gd name="connsiteY5" fmla="*/ 6858000 h 6858000"/>
              <a:gd name="connsiteX6" fmla="*/ 0 w 3200045"/>
              <a:gd name="connsiteY6" fmla="*/ 0 h 6858000"/>
              <a:gd name="connsiteX0" fmla="*/ 0 w 3200045"/>
              <a:gd name="connsiteY0" fmla="*/ 0 h 6858000"/>
              <a:gd name="connsiteX1" fmla="*/ 3191347 w 3200045"/>
              <a:gd name="connsiteY1" fmla="*/ 0 h 6858000"/>
              <a:gd name="connsiteX2" fmla="*/ 3190876 w 3200045"/>
              <a:gd name="connsiteY2" fmla="*/ 4619625 h 6858000"/>
              <a:gd name="connsiteX3" fmla="*/ 2602205 w 3200045"/>
              <a:gd name="connsiteY3" fmla="*/ 5349551 h 6858000"/>
              <a:gd name="connsiteX4" fmla="*/ 1793876 w 3200045"/>
              <a:gd name="connsiteY4" fmla="*/ 5826125 h 6858000"/>
              <a:gd name="connsiteX5" fmla="*/ 0 w 3200045"/>
              <a:gd name="connsiteY5" fmla="*/ 6858000 h 6858000"/>
              <a:gd name="connsiteX6" fmla="*/ 0 w 320004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0045" h="6858000">
                <a:moveTo>
                  <a:pt x="0" y="0"/>
                </a:moveTo>
                <a:lnTo>
                  <a:pt x="3191347" y="0"/>
                </a:lnTo>
                <a:cubicBezTo>
                  <a:pt x="3191190" y="1539875"/>
                  <a:pt x="3211310" y="4070155"/>
                  <a:pt x="3190876" y="4619625"/>
                </a:cubicBezTo>
                <a:cubicBezTo>
                  <a:pt x="3185993" y="4987666"/>
                  <a:pt x="2778018" y="5231407"/>
                  <a:pt x="2602205" y="5349551"/>
                </a:cubicBezTo>
                <a:lnTo>
                  <a:pt x="1793876" y="58261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C006D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2074333" y="1259840"/>
            <a:ext cx="182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Content</a:t>
            </a:r>
            <a:r>
              <a:rPr lang="en-US" b="1" baseline="0" dirty="0"/>
              <a:t> Slide with picture box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790" y="5800156"/>
            <a:ext cx="913256" cy="8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3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 rot="16200000" flipH="1" flipV="1">
            <a:off x="4114978" y="-1828977"/>
            <a:ext cx="3200045" cy="6858000"/>
          </a:xfrm>
          <a:custGeom>
            <a:avLst/>
            <a:gdLst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1347 w 3191347"/>
              <a:gd name="connsiteY2" fmla="*/ 6858000 h 6858000"/>
              <a:gd name="connsiteX3" fmla="*/ 0 w 3191347"/>
              <a:gd name="connsiteY3" fmla="*/ 6858000 h 6858000"/>
              <a:gd name="connsiteX4" fmla="*/ 0 w 3191347"/>
              <a:gd name="connsiteY4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191347 w 3191347"/>
              <a:gd name="connsiteY3" fmla="*/ 6858000 h 6858000"/>
              <a:gd name="connsiteX4" fmla="*/ 0 w 3191347"/>
              <a:gd name="connsiteY4" fmla="*/ 6858000 h 6858000"/>
              <a:gd name="connsiteX5" fmla="*/ 0 w 3191347"/>
              <a:gd name="connsiteY5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191347 w 3191347"/>
              <a:gd name="connsiteY3" fmla="*/ 6858000 h 6858000"/>
              <a:gd name="connsiteX4" fmla="*/ 2619376 w 3191347"/>
              <a:gd name="connsiteY4" fmla="*/ 6858000 h 6858000"/>
              <a:gd name="connsiteX5" fmla="*/ 0 w 3191347"/>
              <a:gd name="connsiteY5" fmla="*/ 6858000 h 6858000"/>
              <a:gd name="connsiteX6" fmla="*/ 0 w 3191347"/>
              <a:gd name="connsiteY6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143722 w 3191347"/>
              <a:gd name="connsiteY3" fmla="*/ 5032375 h 6858000"/>
              <a:gd name="connsiteX4" fmla="*/ 2619376 w 3191347"/>
              <a:gd name="connsiteY4" fmla="*/ 6858000 h 6858000"/>
              <a:gd name="connsiteX5" fmla="*/ 0 w 3191347"/>
              <a:gd name="connsiteY5" fmla="*/ 6858000 h 6858000"/>
              <a:gd name="connsiteX6" fmla="*/ 0 w 3191347"/>
              <a:gd name="connsiteY6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143722 w 3191347"/>
              <a:gd name="connsiteY3" fmla="*/ 5032375 h 6858000"/>
              <a:gd name="connsiteX4" fmla="*/ 1793876 w 3191347"/>
              <a:gd name="connsiteY4" fmla="*/ 5826125 h 6858000"/>
              <a:gd name="connsiteX5" fmla="*/ 0 w 3191347"/>
              <a:gd name="connsiteY5" fmla="*/ 6858000 h 6858000"/>
              <a:gd name="connsiteX6" fmla="*/ 0 w 3191347"/>
              <a:gd name="connsiteY6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050416 w 3191347"/>
              <a:gd name="connsiteY3" fmla="*/ 5032375 h 6858000"/>
              <a:gd name="connsiteX4" fmla="*/ 1793876 w 3191347"/>
              <a:gd name="connsiteY4" fmla="*/ 5826125 h 6858000"/>
              <a:gd name="connsiteX5" fmla="*/ 0 w 3191347"/>
              <a:gd name="connsiteY5" fmla="*/ 6858000 h 6858000"/>
              <a:gd name="connsiteX6" fmla="*/ 0 w 3191347"/>
              <a:gd name="connsiteY6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050416 w 3191347"/>
              <a:gd name="connsiteY3" fmla="*/ 5032375 h 6858000"/>
              <a:gd name="connsiteX4" fmla="*/ 2555552 w 3191347"/>
              <a:gd name="connsiteY4" fmla="*/ 5334000 h 6858000"/>
              <a:gd name="connsiteX5" fmla="*/ 1793876 w 3191347"/>
              <a:gd name="connsiteY5" fmla="*/ 5826125 h 6858000"/>
              <a:gd name="connsiteX6" fmla="*/ 0 w 3191347"/>
              <a:gd name="connsiteY6" fmla="*/ 6858000 h 6858000"/>
              <a:gd name="connsiteX7" fmla="*/ 0 w 3191347"/>
              <a:gd name="connsiteY7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050416 w 3191347"/>
              <a:gd name="connsiteY3" fmla="*/ 5032375 h 6858000"/>
              <a:gd name="connsiteX4" fmla="*/ 2602205 w 3191347"/>
              <a:gd name="connsiteY4" fmla="*/ 5349551 h 6858000"/>
              <a:gd name="connsiteX5" fmla="*/ 1793876 w 3191347"/>
              <a:gd name="connsiteY5" fmla="*/ 5826125 h 6858000"/>
              <a:gd name="connsiteX6" fmla="*/ 0 w 3191347"/>
              <a:gd name="connsiteY6" fmla="*/ 6858000 h 6858000"/>
              <a:gd name="connsiteX7" fmla="*/ 0 w 3191347"/>
              <a:gd name="connsiteY7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050416 w 3191347"/>
              <a:gd name="connsiteY3" fmla="*/ 5032375 h 6858000"/>
              <a:gd name="connsiteX4" fmla="*/ 2602205 w 3191347"/>
              <a:gd name="connsiteY4" fmla="*/ 5349551 h 6858000"/>
              <a:gd name="connsiteX5" fmla="*/ 1793876 w 3191347"/>
              <a:gd name="connsiteY5" fmla="*/ 5826125 h 6858000"/>
              <a:gd name="connsiteX6" fmla="*/ 0 w 3191347"/>
              <a:gd name="connsiteY6" fmla="*/ 6858000 h 6858000"/>
              <a:gd name="connsiteX7" fmla="*/ 0 w 3191347"/>
              <a:gd name="connsiteY7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050416 w 3191347"/>
              <a:gd name="connsiteY3" fmla="*/ 5032375 h 6858000"/>
              <a:gd name="connsiteX4" fmla="*/ 2602205 w 3191347"/>
              <a:gd name="connsiteY4" fmla="*/ 5349551 h 6858000"/>
              <a:gd name="connsiteX5" fmla="*/ 1793876 w 3191347"/>
              <a:gd name="connsiteY5" fmla="*/ 5826125 h 6858000"/>
              <a:gd name="connsiteX6" fmla="*/ 0 w 3191347"/>
              <a:gd name="connsiteY6" fmla="*/ 6858000 h 6858000"/>
              <a:gd name="connsiteX7" fmla="*/ 0 w 3191347"/>
              <a:gd name="connsiteY7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050416 w 3191347"/>
              <a:gd name="connsiteY3" fmla="*/ 5032375 h 6858000"/>
              <a:gd name="connsiteX4" fmla="*/ 2602205 w 3191347"/>
              <a:gd name="connsiteY4" fmla="*/ 5349551 h 6858000"/>
              <a:gd name="connsiteX5" fmla="*/ 1793876 w 3191347"/>
              <a:gd name="connsiteY5" fmla="*/ 5826125 h 6858000"/>
              <a:gd name="connsiteX6" fmla="*/ 0 w 3191347"/>
              <a:gd name="connsiteY6" fmla="*/ 6858000 h 6858000"/>
              <a:gd name="connsiteX7" fmla="*/ 0 w 3191347"/>
              <a:gd name="connsiteY7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050416 w 3191347"/>
              <a:gd name="connsiteY3" fmla="*/ 5032375 h 6858000"/>
              <a:gd name="connsiteX4" fmla="*/ 2602205 w 3191347"/>
              <a:gd name="connsiteY4" fmla="*/ 5349551 h 6858000"/>
              <a:gd name="connsiteX5" fmla="*/ 1793876 w 3191347"/>
              <a:gd name="connsiteY5" fmla="*/ 5826125 h 6858000"/>
              <a:gd name="connsiteX6" fmla="*/ 0 w 3191347"/>
              <a:gd name="connsiteY6" fmla="*/ 6858000 h 6858000"/>
              <a:gd name="connsiteX7" fmla="*/ 0 w 3191347"/>
              <a:gd name="connsiteY7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3050416 w 3191347"/>
              <a:gd name="connsiteY3" fmla="*/ 5032375 h 6858000"/>
              <a:gd name="connsiteX4" fmla="*/ 2602205 w 3191347"/>
              <a:gd name="connsiteY4" fmla="*/ 5349551 h 6858000"/>
              <a:gd name="connsiteX5" fmla="*/ 1793876 w 3191347"/>
              <a:gd name="connsiteY5" fmla="*/ 5826125 h 6858000"/>
              <a:gd name="connsiteX6" fmla="*/ 0 w 3191347"/>
              <a:gd name="connsiteY6" fmla="*/ 6858000 h 6858000"/>
              <a:gd name="connsiteX7" fmla="*/ 0 w 3191347"/>
              <a:gd name="connsiteY7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2602205 w 3191347"/>
              <a:gd name="connsiteY3" fmla="*/ 5349551 h 6858000"/>
              <a:gd name="connsiteX4" fmla="*/ 1793876 w 3191347"/>
              <a:gd name="connsiteY4" fmla="*/ 5826125 h 6858000"/>
              <a:gd name="connsiteX5" fmla="*/ 0 w 3191347"/>
              <a:gd name="connsiteY5" fmla="*/ 6858000 h 6858000"/>
              <a:gd name="connsiteX6" fmla="*/ 0 w 3191347"/>
              <a:gd name="connsiteY6" fmla="*/ 0 h 6858000"/>
              <a:gd name="connsiteX0" fmla="*/ 0 w 3191347"/>
              <a:gd name="connsiteY0" fmla="*/ 0 h 6858000"/>
              <a:gd name="connsiteX1" fmla="*/ 3191347 w 3191347"/>
              <a:gd name="connsiteY1" fmla="*/ 0 h 6858000"/>
              <a:gd name="connsiteX2" fmla="*/ 3190876 w 3191347"/>
              <a:gd name="connsiteY2" fmla="*/ 4619625 h 6858000"/>
              <a:gd name="connsiteX3" fmla="*/ 2602205 w 3191347"/>
              <a:gd name="connsiteY3" fmla="*/ 5349551 h 6858000"/>
              <a:gd name="connsiteX4" fmla="*/ 1793876 w 3191347"/>
              <a:gd name="connsiteY4" fmla="*/ 5826125 h 6858000"/>
              <a:gd name="connsiteX5" fmla="*/ 0 w 3191347"/>
              <a:gd name="connsiteY5" fmla="*/ 6858000 h 6858000"/>
              <a:gd name="connsiteX6" fmla="*/ 0 w 3191347"/>
              <a:gd name="connsiteY6" fmla="*/ 0 h 6858000"/>
              <a:gd name="connsiteX0" fmla="*/ 0 w 3202349"/>
              <a:gd name="connsiteY0" fmla="*/ 0 h 6858000"/>
              <a:gd name="connsiteX1" fmla="*/ 3191347 w 3202349"/>
              <a:gd name="connsiteY1" fmla="*/ 0 h 6858000"/>
              <a:gd name="connsiteX2" fmla="*/ 3190876 w 3202349"/>
              <a:gd name="connsiteY2" fmla="*/ 4619625 h 6858000"/>
              <a:gd name="connsiteX3" fmla="*/ 2602205 w 3202349"/>
              <a:gd name="connsiteY3" fmla="*/ 5349551 h 6858000"/>
              <a:gd name="connsiteX4" fmla="*/ 1793876 w 3202349"/>
              <a:gd name="connsiteY4" fmla="*/ 5826125 h 6858000"/>
              <a:gd name="connsiteX5" fmla="*/ 0 w 3202349"/>
              <a:gd name="connsiteY5" fmla="*/ 6858000 h 6858000"/>
              <a:gd name="connsiteX6" fmla="*/ 0 w 3202349"/>
              <a:gd name="connsiteY6" fmla="*/ 0 h 6858000"/>
              <a:gd name="connsiteX0" fmla="*/ 0 w 3200045"/>
              <a:gd name="connsiteY0" fmla="*/ 0 h 6858000"/>
              <a:gd name="connsiteX1" fmla="*/ 3191347 w 3200045"/>
              <a:gd name="connsiteY1" fmla="*/ 0 h 6858000"/>
              <a:gd name="connsiteX2" fmla="*/ 3190876 w 3200045"/>
              <a:gd name="connsiteY2" fmla="*/ 4619625 h 6858000"/>
              <a:gd name="connsiteX3" fmla="*/ 2602205 w 3200045"/>
              <a:gd name="connsiteY3" fmla="*/ 5349551 h 6858000"/>
              <a:gd name="connsiteX4" fmla="*/ 1793876 w 3200045"/>
              <a:gd name="connsiteY4" fmla="*/ 5826125 h 6858000"/>
              <a:gd name="connsiteX5" fmla="*/ 0 w 3200045"/>
              <a:gd name="connsiteY5" fmla="*/ 6858000 h 6858000"/>
              <a:gd name="connsiteX6" fmla="*/ 0 w 3200045"/>
              <a:gd name="connsiteY6" fmla="*/ 0 h 6858000"/>
              <a:gd name="connsiteX0" fmla="*/ 0 w 3200045"/>
              <a:gd name="connsiteY0" fmla="*/ 0 h 6858000"/>
              <a:gd name="connsiteX1" fmla="*/ 3191347 w 3200045"/>
              <a:gd name="connsiteY1" fmla="*/ 0 h 6858000"/>
              <a:gd name="connsiteX2" fmla="*/ 3190876 w 3200045"/>
              <a:gd name="connsiteY2" fmla="*/ 4619625 h 6858000"/>
              <a:gd name="connsiteX3" fmla="*/ 2602205 w 3200045"/>
              <a:gd name="connsiteY3" fmla="*/ 5349551 h 6858000"/>
              <a:gd name="connsiteX4" fmla="*/ 1793876 w 3200045"/>
              <a:gd name="connsiteY4" fmla="*/ 5826125 h 6858000"/>
              <a:gd name="connsiteX5" fmla="*/ 0 w 3200045"/>
              <a:gd name="connsiteY5" fmla="*/ 6858000 h 6858000"/>
              <a:gd name="connsiteX6" fmla="*/ 0 w 320004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0045" h="6858000">
                <a:moveTo>
                  <a:pt x="0" y="0"/>
                </a:moveTo>
                <a:lnTo>
                  <a:pt x="3191347" y="0"/>
                </a:lnTo>
                <a:cubicBezTo>
                  <a:pt x="3191190" y="1539875"/>
                  <a:pt x="3211310" y="4070155"/>
                  <a:pt x="3190876" y="4619625"/>
                </a:cubicBezTo>
                <a:cubicBezTo>
                  <a:pt x="3185993" y="4987666"/>
                  <a:pt x="2778018" y="5231407"/>
                  <a:pt x="2602205" y="5349551"/>
                </a:cubicBezTo>
                <a:lnTo>
                  <a:pt x="1793876" y="58261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C006D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074333" y="1259840"/>
            <a:ext cx="182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Content</a:t>
            </a:r>
            <a:r>
              <a:rPr lang="en-US" b="1" baseline="0" dirty="0"/>
              <a:t> Slide with picture box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790" y="5800156"/>
            <a:ext cx="913256" cy="8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51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5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92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B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45977" y="-34021"/>
            <a:ext cx="8879531" cy="6912356"/>
          </a:xfrm>
          <a:custGeom>
            <a:avLst/>
            <a:gdLst>
              <a:gd name="connsiteX0" fmla="*/ 0 w 4687455"/>
              <a:gd name="connsiteY0" fmla="*/ 0 h 6858000"/>
              <a:gd name="connsiteX1" fmla="*/ 4687455 w 4687455"/>
              <a:gd name="connsiteY1" fmla="*/ 0 h 6858000"/>
              <a:gd name="connsiteX2" fmla="*/ 4687455 w 4687455"/>
              <a:gd name="connsiteY2" fmla="*/ 6858000 h 6858000"/>
              <a:gd name="connsiteX3" fmla="*/ 0 w 4687455"/>
              <a:gd name="connsiteY3" fmla="*/ 6858000 h 6858000"/>
              <a:gd name="connsiteX4" fmla="*/ 0 w 4687455"/>
              <a:gd name="connsiteY4" fmla="*/ 0 h 6858000"/>
              <a:gd name="connsiteX0" fmla="*/ 0 w 8474364"/>
              <a:gd name="connsiteY0" fmla="*/ 11546 h 6869546"/>
              <a:gd name="connsiteX1" fmla="*/ 8474364 w 8474364"/>
              <a:gd name="connsiteY1" fmla="*/ 0 h 6869546"/>
              <a:gd name="connsiteX2" fmla="*/ 4687455 w 8474364"/>
              <a:gd name="connsiteY2" fmla="*/ 6869546 h 6869546"/>
              <a:gd name="connsiteX3" fmla="*/ 0 w 8474364"/>
              <a:gd name="connsiteY3" fmla="*/ 6869546 h 6869546"/>
              <a:gd name="connsiteX4" fmla="*/ 0 w 8474364"/>
              <a:gd name="connsiteY4" fmla="*/ 11546 h 6869546"/>
              <a:gd name="connsiteX0" fmla="*/ 0 w 8474364"/>
              <a:gd name="connsiteY0" fmla="*/ 11546 h 6869546"/>
              <a:gd name="connsiteX1" fmla="*/ 8474364 w 8474364"/>
              <a:gd name="connsiteY1" fmla="*/ 0 h 6869546"/>
              <a:gd name="connsiteX2" fmla="*/ 4687455 w 8474364"/>
              <a:gd name="connsiteY2" fmla="*/ 6869546 h 6869546"/>
              <a:gd name="connsiteX3" fmla="*/ 0 w 8474364"/>
              <a:gd name="connsiteY3" fmla="*/ 6869546 h 6869546"/>
              <a:gd name="connsiteX4" fmla="*/ 0 w 8474364"/>
              <a:gd name="connsiteY4" fmla="*/ 11546 h 6869546"/>
              <a:gd name="connsiteX0" fmla="*/ 0 w 8533354"/>
              <a:gd name="connsiteY0" fmla="*/ 11546 h 6869546"/>
              <a:gd name="connsiteX1" fmla="*/ 8474364 w 8533354"/>
              <a:gd name="connsiteY1" fmla="*/ 0 h 6869546"/>
              <a:gd name="connsiteX2" fmla="*/ 4687455 w 8533354"/>
              <a:gd name="connsiteY2" fmla="*/ 6869546 h 6869546"/>
              <a:gd name="connsiteX3" fmla="*/ 0 w 8533354"/>
              <a:gd name="connsiteY3" fmla="*/ 6869546 h 6869546"/>
              <a:gd name="connsiteX4" fmla="*/ 0 w 8533354"/>
              <a:gd name="connsiteY4" fmla="*/ 11546 h 6869546"/>
              <a:gd name="connsiteX0" fmla="*/ 0 w 8538327"/>
              <a:gd name="connsiteY0" fmla="*/ 11546 h 6869546"/>
              <a:gd name="connsiteX1" fmla="*/ 8474364 w 8538327"/>
              <a:gd name="connsiteY1" fmla="*/ 0 h 6869546"/>
              <a:gd name="connsiteX2" fmla="*/ 4687455 w 8538327"/>
              <a:gd name="connsiteY2" fmla="*/ 6869546 h 6869546"/>
              <a:gd name="connsiteX3" fmla="*/ 0 w 8538327"/>
              <a:gd name="connsiteY3" fmla="*/ 6869546 h 6869546"/>
              <a:gd name="connsiteX4" fmla="*/ 0 w 8538327"/>
              <a:gd name="connsiteY4" fmla="*/ 11546 h 6869546"/>
              <a:gd name="connsiteX0" fmla="*/ 0 w 8543304"/>
              <a:gd name="connsiteY0" fmla="*/ 2397180 h 9255180"/>
              <a:gd name="connsiteX1" fmla="*/ 8474364 w 8543304"/>
              <a:gd name="connsiteY1" fmla="*/ 2385634 h 9255180"/>
              <a:gd name="connsiteX2" fmla="*/ 4687455 w 8543304"/>
              <a:gd name="connsiteY2" fmla="*/ 9255180 h 9255180"/>
              <a:gd name="connsiteX3" fmla="*/ 0 w 8543304"/>
              <a:gd name="connsiteY3" fmla="*/ 9255180 h 9255180"/>
              <a:gd name="connsiteX4" fmla="*/ 0 w 8543304"/>
              <a:gd name="connsiteY4" fmla="*/ 2397180 h 9255180"/>
              <a:gd name="connsiteX0" fmla="*/ 0 w 8477366"/>
              <a:gd name="connsiteY0" fmla="*/ 2356131 h 9214131"/>
              <a:gd name="connsiteX1" fmla="*/ 8474364 w 8477366"/>
              <a:gd name="connsiteY1" fmla="*/ 2344585 h 9214131"/>
              <a:gd name="connsiteX2" fmla="*/ 4687455 w 8477366"/>
              <a:gd name="connsiteY2" fmla="*/ 9214131 h 9214131"/>
              <a:gd name="connsiteX3" fmla="*/ 0 w 8477366"/>
              <a:gd name="connsiteY3" fmla="*/ 9214131 h 9214131"/>
              <a:gd name="connsiteX4" fmla="*/ 0 w 8477366"/>
              <a:gd name="connsiteY4" fmla="*/ 2356131 h 9214131"/>
              <a:gd name="connsiteX0" fmla="*/ 0 w 8694824"/>
              <a:gd name="connsiteY0" fmla="*/ 2350739 h 9208739"/>
              <a:gd name="connsiteX1" fmla="*/ 7350328 w 8694824"/>
              <a:gd name="connsiteY1" fmla="*/ 4 h 9208739"/>
              <a:gd name="connsiteX2" fmla="*/ 8474364 w 8694824"/>
              <a:gd name="connsiteY2" fmla="*/ 2339193 h 9208739"/>
              <a:gd name="connsiteX3" fmla="*/ 4687455 w 8694824"/>
              <a:gd name="connsiteY3" fmla="*/ 9208739 h 9208739"/>
              <a:gd name="connsiteX4" fmla="*/ 0 w 8694824"/>
              <a:gd name="connsiteY4" fmla="*/ 9208739 h 9208739"/>
              <a:gd name="connsiteX5" fmla="*/ 0 w 8694824"/>
              <a:gd name="connsiteY5" fmla="*/ 2350739 h 9208739"/>
              <a:gd name="connsiteX0" fmla="*/ 0 w 8528150"/>
              <a:gd name="connsiteY0" fmla="*/ 688770 h 7546770"/>
              <a:gd name="connsiteX1" fmla="*/ 4783117 w 8528150"/>
              <a:gd name="connsiteY1" fmla="*/ 661750 h 7546770"/>
              <a:gd name="connsiteX2" fmla="*/ 8474364 w 8528150"/>
              <a:gd name="connsiteY2" fmla="*/ 677224 h 7546770"/>
              <a:gd name="connsiteX3" fmla="*/ 4687455 w 8528150"/>
              <a:gd name="connsiteY3" fmla="*/ 7546770 h 7546770"/>
              <a:gd name="connsiteX4" fmla="*/ 0 w 8528150"/>
              <a:gd name="connsiteY4" fmla="*/ 7546770 h 7546770"/>
              <a:gd name="connsiteX5" fmla="*/ 0 w 8528150"/>
              <a:gd name="connsiteY5" fmla="*/ 688770 h 7546770"/>
              <a:gd name="connsiteX0" fmla="*/ 0 w 8528150"/>
              <a:gd name="connsiteY0" fmla="*/ 688770 h 7546770"/>
              <a:gd name="connsiteX1" fmla="*/ 4783117 w 8528150"/>
              <a:gd name="connsiteY1" fmla="*/ 661750 h 7546770"/>
              <a:gd name="connsiteX2" fmla="*/ 8474364 w 8528150"/>
              <a:gd name="connsiteY2" fmla="*/ 677224 h 7546770"/>
              <a:gd name="connsiteX3" fmla="*/ 4687455 w 8528150"/>
              <a:gd name="connsiteY3" fmla="*/ 7546770 h 7546770"/>
              <a:gd name="connsiteX4" fmla="*/ 0 w 8528150"/>
              <a:gd name="connsiteY4" fmla="*/ 7546770 h 7546770"/>
              <a:gd name="connsiteX5" fmla="*/ 0 w 8528150"/>
              <a:gd name="connsiteY5" fmla="*/ 688770 h 7546770"/>
              <a:gd name="connsiteX0" fmla="*/ 0 w 8528150"/>
              <a:gd name="connsiteY0" fmla="*/ 27020 h 6885020"/>
              <a:gd name="connsiteX1" fmla="*/ 4783117 w 8528150"/>
              <a:gd name="connsiteY1" fmla="*/ 0 h 6885020"/>
              <a:gd name="connsiteX2" fmla="*/ 8474364 w 8528150"/>
              <a:gd name="connsiteY2" fmla="*/ 15474 h 6885020"/>
              <a:gd name="connsiteX3" fmla="*/ 4687455 w 8528150"/>
              <a:gd name="connsiteY3" fmla="*/ 6885020 h 6885020"/>
              <a:gd name="connsiteX4" fmla="*/ 0 w 8528150"/>
              <a:gd name="connsiteY4" fmla="*/ 6885020 h 6885020"/>
              <a:gd name="connsiteX5" fmla="*/ 0 w 8528150"/>
              <a:gd name="connsiteY5" fmla="*/ 27020 h 6885020"/>
              <a:gd name="connsiteX0" fmla="*/ 0 w 8528150"/>
              <a:gd name="connsiteY0" fmla="*/ 11546 h 6869546"/>
              <a:gd name="connsiteX1" fmla="*/ 8474364 w 8528150"/>
              <a:gd name="connsiteY1" fmla="*/ 0 h 6869546"/>
              <a:gd name="connsiteX2" fmla="*/ 4687455 w 8528150"/>
              <a:gd name="connsiteY2" fmla="*/ 6869546 h 6869546"/>
              <a:gd name="connsiteX3" fmla="*/ 0 w 8528150"/>
              <a:gd name="connsiteY3" fmla="*/ 6869546 h 6869546"/>
              <a:gd name="connsiteX4" fmla="*/ 0 w 8528150"/>
              <a:gd name="connsiteY4" fmla="*/ 11546 h 6869546"/>
              <a:gd name="connsiteX0" fmla="*/ 0 w 8557284"/>
              <a:gd name="connsiteY0" fmla="*/ 11546 h 6869546"/>
              <a:gd name="connsiteX1" fmla="*/ 8474364 w 8557284"/>
              <a:gd name="connsiteY1" fmla="*/ 0 h 6869546"/>
              <a:gd name="connsiteX2" fmla="*/ 4687455 w 8557284"/>
              <a:gd name="connsiteY2" fmla="*/ 6869546 h 6869546"/>
              <a:gd name="connsiteX3" fmla="*/ 0 w 8557284"/>
              <a:gd name="connsiteY3" fmla="*/ 6869546 h 6869546"/>
              <a:gd name="connsiteX4" fmla="*/ 0 w 8557284"/>
              <a:gd name="connsiteY4" fmla="*/ 11546 h 6869546"/>
              <a:gd name="connsiteX0" fmla="*/ 0 w 8488873"/>
              <a:gd name="connsiteY0" fmla="*/ 11546 h 6869546"/>
              <a:gd name="connsiteX1" fmla="*/ 8389697 w 8488873"/>
              <a:gd name="connsiteY1" fmla="*/ 0 h 6869546"/>
              <a:gd name="connsiteX2" fmla="*/ 4687455 w 8488873"/>
              <a:gd name="connsiteY2" fmla="*/ 6869546 h 6869546"/>
              <a:gd name="connsiteX3" fmla="*/ 0 w 8488873"/>
              <a:gd name="connsiteY3" fmla="*/ 6869546 h 6869546"/>
              <a:gd name="connsiteX4" fmla="*/ 0 w 8488873"/>
              <a:gd name="connsiteY4" fmla="*/ 11546 h 6869546"/>
              <a:gd name="connsiteX0" fmla="*/ 0 w 8462917"/>
              <a:gd name="connsiteY0" fmla="*/ 11546 h 6869546"/>
              <a:gd name="connsiteX1" fmla="*/ 8389697 w 8462917"/>
              <a:gd name="connsiteY1" fmla="*/ 0 h 6869546"/>
              <a:gd name="connsiteX2" fmla="*/ 4687455 w 8462917"/>
              <a:gd name="connsiteY2" fmla="*/ 6869546 h 6869546"/>
              <a:gd name="connsiteX3" fmla="*/ 0 w 8462917"/>
              <a:gd name="connsiteY3" fmla="*/ 6869546 h 6869546"/>
              <a:gd name="connsiteX4" fmla="*/ 0 w 8462917"/>
              <a:gd name="connsiteY4" fmla="*/ 11546 h 6869546"/>
              <a:gd name="connsiteX0" fmla="*/ 0 w 8470327"/>
              <a:gd name="connsiteY0" fmla="*/ 11546 h 6869546"/>
              <a:gd name="connsiteX1" fmla="*/ 8389697 w 8470327"/>
              <a:gd name="connsiteY1" fmla="*/ 0 h 6869546"/>
              <a:gd name="connsiteX2" fmla="*/ 4687455 w 8470327"/>
              <a:gd name="connsiteY2" fmla="*/ 6869546 h 6869546"/>
              <a:gd name="connsiteX3" fmla="*/ 0 w 8470327"/>
              <a:gd name="connsiteY3" fmla="*/ 6869546 h 6869546"/>
              <a:gd name="connsiteX4" fmla="*/ 0 w 8470327"/>
              <a:gd name="connsiteY4" fmla="*/ 11546 h 6869546"/>
              <a:gd name="connsiteX0" fmla="*/ 0 w 9101345"/>
              <a:gd name="connsiteY0" fmla="*/ 11546 h 6869546"/>
              <a:gd name="connsiteX1" fmla="*/ 8389697 w 9101345"/>
              <a:gd name="connsiteY1" fmla="*/ 0 h 6869546"/>
              <a:gd name="connsiteX2" fmla="*/ 8221132 w 9101345"/>
              <a:gd name="connsiteY2" fmla="*/ 3821545 h 6869546"/>
              <a:gd name="connsiteX3" fmla="*/ 4687455 w 9101345"/>
              <a:gd name="connsiteY3" fmla="*/ 6869546 h 6869546"/>
              <a:gd name="connsiteX4" fmla="*/ 0 w 9101345"/>
              <a:gd name="connsiteY4" fmla="*/ 6869546 h 6869546"/>
              <a:gd name="connsiteX5" fmla="*/ 0 w 9101345"/>
              <a:gd name="connsiteY5" fmla="*/ 11546 h 6869546"/>
              <a:gd name="connsiteX0" fmla="*/ 0 w 9098601"/>
              <a:gd name="connsiteY0" fmla="*/ 11546 h 6869546"/>
              <a:gd name="connsiteX1" fmla="*/ 8389697 w 9098601"/>
              <a:gd name="connsiteY1" fmla="*/ 0 h 6869546"/>
              <a:gd name="connsiteX2" fmla="*/ 8212665 w 9098601"/>
              <a:gd name="connsiteY2" fmla="*/ 4939145 h 6869546"/>
              <a:gd name="connsiteX3" fmla="*/ 4687455 w 9098601"/>
              <a:gd name="connsiteY3" fmla="*/ 6869546 h 6869546"/>
              <a:gd name="connsiteX4" fmla="*/ 0 w 9098601"/>
              <a:gd name="connsiteY4" fmla="*/ 6869546 h 6869546"/>
              <a:gd name="connsiteX5" fmla="*/ 0 w 9098601"/>
              <a:gd name="connsiteY5" fmla="*/ 11546 h 6869546"/>
              <a:gd name="connsiteX0" fmla="*/ 0 w 9168021"/>
              <a:gd name="connsiteY0" fmla="*/ 11546 h 6869546"/>
              <a:gd name="connsiteX1" fmla="*/ 8389697 w 9168021"/>
              <a:gd name="connsiteY1" fmla="*/ 0 h 6869546"/>
              <a:gd name="connsiteX2" fmla="*/ 8779932 w 9168021"/>
              <a:gd name="connsiteY2" fmla="*/ 3465945 h 6869546"/>
              <a:gd name="connsiteX3" fmla="*/ 8212665 w 9168021"/>
              <a:gd name="connsiteY3" fmla="*/ 4939145 h 6869546"/>
              <a:gd name="connsiteX4" fmla="*/ 4687455 w 9168021"/>
              <a:gd name="connsiteY4" fmla="*/ 6869546 h 6869546"/>
              <a:gd name="connsiteX5" fmla="*/ 0 w 9168021"/>
              <a:gd name="connsiteY5" fmla="*/ 6869546 h 6869546"/>
              <a:gd name="connsiteX6" fmla="*/ 0 w 9168021"/>
              <a:gd name="connsiteY6" fmla="*/ 11546 h 6869546"/>
              <a:gd name="connsiteX0" fmla="*/ 0 w 9046871"/>
              <a:gd name="connsiteY0" fmla="*/ 11546 h 6869546"/>
              <a:gd name="connsiteX1" fmla="*/ 8389697 w 9046871"/>
              <a:gd name="connsiteY1" fmla="*/ 0 h 6869546"/>
              <a:gd name="connsiteX2" fmla="*/ 8390465 w 9046871"/>
              <a:gd name="connsiteY2" fmla="*/ 3482878 h 6869546"/>
              <a:gd name="connsiteX3" fmla="*/ 8212665 w 9046871"/>
              <a:gd name="connsiteY3" fmla="*/ 4939145 h 6869546"/>
              <a:gd name="connsiteX4" fmla="*/ 4687455 w 9046871"/>
              <a:gd name="connsiteY4" fmla="*/ 6869546 h 6869546"/>
              <a:gd name="connsiteX5" fmla="*/ 0 w 9046871"/>
              <a:gd name="connsiteY5" fmla="*/ 6869546 h 6869546"/>
              <a:gd name="connsiteX6" fmla="*/ 0 w 9046871"/>
              <a:gd name="connsiteY6" fmla="*/ 11546 h 6869546"/>
              <a:gd name="connsiteX0" fmla="*/ 0 w 9041175"/>
              <a:gd name="connsiteY0" fmla="*/ 11546 h 6869546"/>
              <a:gd name="connsiteX1" fmla="*/ 8389697 w 9041175"/>
              <a:gd name="connsiteY1" fmla="*/ 0 h 6869546"/>
              <a:gd name="connsiteX2" fmla="*/ 8390465 w 9041175"/>
              <a:gd name="connsiteY2" fmla="*/ 3482878 h 6869546"/>
              <a:gd name="connsiteX3" fmla="*/ 8212665 w 9041175"/>
              <a:gd name="connsiteY3" fmla="*/ 4939145 h 6869546"/>
              <a:gd name="connsiteX4" fmla="*/ 4687455 w 9041175"/>
              <a:gd name="connsiteY4" fmla="*/ 6869546 h 6869546"/>
              <a:gd name="connsiteX5" fmla="*/ 0 w 9041175"/>
              <a:gd name="connsiteY5" fmla="*/ 6869546 h 6869546"/>
              <a:gd name="connsiteX6" fmla="*/ 0 w 9041175"/>
              <a:gd name="connsiteY6" fmla="*/ 11546 h 6869546"/>
              <a:gd name="connsiteX0" fmla="*/ 0 w 9041175"/>
              <a:gd name="connsiteY0" fmla="*/ 11546 h 6869546"/>
              <a:gd name="connsiteX1" fmla="*/ 8389697 w 9041175"/>
              <a:gd name="connsiteY1" fmla="*/ 0 h 6869546"/>
              <a:gd name="connsiteX2" fmla="*/ 8390465 w 9041175"/>
              <a:gd name="connsiteY2" fmla="*/ 3482878 h 6869546"/>
              <a:gd name="connsiteX3" fmla="*/ 8212665 w 9041175"/>
              <a:gd name="connsiteY3" fmla="*/ 4939145 h 6869546"/>
              <a:gd name="connsiteX4" fmla="*/ 4687455 w 9041175"/>
              <a:gd name="connsiteY4" fmla="*/ 6869546 h 6869546"/>
              <a:gd name="connsiteX5" fmla="*/ 0 w 9041175"/>
              <a:gd name="connsiteY5" fmla="*/ 6869546 h 6869546"/>
              <a:gd name="connsiteX6" fmla="*/ 0 w 9041175"/>
              <a:gd name="connsiteY6" fmla="*/ 11546 h 6869546"/>
              <a:gd name="connsiteX0" fmla="*/ 0 w 9041175"/>
              <a:gd name="connsiteY0" fmla="*/ 11546 h 6869546"/>
              <a:gd name="connsiteX1" fmla="*/ 8389697 w 9041175"/>
              <a:gd name="connsiteY1" fmla="*/ 0 h 6869546"/>
              <a:gd name="connsiteX2" fmla="*/ 8390465 w 9041175"/>
              <a:gd name="connsiteY2" fmla="*/ 3482878 h 6869546"/>
              <a:gd name="connsiteX3" fmla="*/ 8212665 w 9041175"/>
              <a:gd name="connsiteY3" fmla="*/ 4939145 h 6869546"/>
              <a:gd name="connsiteX4" fmla="*/ 4687455 w 9041175"/>
              <a:gd name="connsiteY4" fmla="*/ 6869546 h 6869546"/>
              <a:gd name="connsiteX5" fmla="*/ 0 w 9041175"/>
              <a:gd name="connsiteY5" fmla="*/ 6869546 h 6869546"/>
              <a:gd name="connsiteX6" fmla="*/ 0 w 9041175"/>
              <a:gd name="connsiteY6" fmla="*/ 11546 h 6869546"/>
              <a:gd name="connsiteX0" fmla="*/ 0 w 9041175"/>
              <a:gd name="connsiteY0" fmla="*/ 11546 h 6869546"/>
              <a:gd name="connsiteX1" fmla="*/ 8389697 w 9041175"/>
              <a:gd name="connsiteY1" fmla="*/ 0 h 6869546"/>
              <a:gd name="connsiteX2" fmla="*/ 8390465 w 9041175"/>
              <a:gd name="connsiteY2" fmla="*/ 3482878 h 6869546"/>
              <a:gd name="connsiteX3" fmla="*/ 8178798 w 9041175"/>
              <a:gd name="connsiteY3" fmla="*/ 4998412 h 6869546"/>
              <a:gd name="connsiteX4" fmla="*/ 4687455 w 9041175"/>
              <a:gd name="connsiteY4" fmla="*/ 6869546 h 6869546"/>
              <a:gd name="connsiteX5" fmla="*/ 0 w 9041175"/>
              <a:gd name="connsiteY5" fmla="*/ 6869546 h 6869546"/>
              <a:gd name="connsiteX6" fmla="*/ 0 w 9041175"/>
              <a:gd name="connsiteY6" fmla="*/ 11546 h 6869546"/>
              <a:gd name="connsiteX0" fmla="*/ 0 w 9041175"/>
              <a:gd name="connsiteY0" fmla="*/ 11546 h 6903412"/>
              <a:gd name="connsiteX1" fmla="*/ 8389697 w 9041175"/>
              <a:gd name="connsiteY1" fmla="*/ 0 h 6903412"/>
              <a:gd name="connsiteX2" fmla="*/ 8390465 w 9041175"/>
              <a:gd name="connsiteY2" fmla="*/ 3482878 h 6903412"/>
              <a:gd name="connsiteX3" fmla="*/ 8178798 w 9041175"/>
              <a:gd name="connsiteY3" fmla="*/ 4998412 h 6903412"/>
              <a:gd name="connsiteX4" fmla="*/ 5026122 w 9041175"/>
              <a:gd name="connsiteY4" fmla="*/ 6903412 h 6903412"/>
              <a:gd name="connsiteX5" fmla="*/ 0 w 9041175"/>
              <a:gd name="connsiteY5" fmla="*/ 6869546 h 6903412"/>
              <a:gd name="connsiteX6" fmla="*/ 0 w 9041175"/>
              <a:gd name="connsiteY6" fmla="*/ 11546 h 6903412"/>
              <a:gd name="connsiteX0" fmla="*/ 0 w 9041175"/>
              <a:gd name="connsiteY0" fmla="*/ 11546 h 6903412"/>
              <a:gd name="connsiteX1" fmla="*/ 8389697 w 9041175"/>
              <a:gd name="connsiteY1" fmla="*/ 0 h 6903412"/>
              <a:gd name="connsiteX2" fmla="*/ 8390465 w 9041175"/>
              <a:gd name="connsiteY2" fmla="*/ 3482878 h 6903412"/>
              <a:gd name="connsiteX3" fmla="*/ 8178798 w 9041175"/>
              <a:gd name="connsiteY3" fmla="*/ 4998412 h 6903412"/>
              <a:gd name="connsiteX4" fmla="*/ 5026122 w 9041175"/>
              <a:gd name="connsiteY4" fmla="*/ 6903412 h 6903412"/>
              <a:gd name="connsiteX5" fmla="*/ 0 w 9041175"/>
              <a:gd name="connsiteY5" fmla="*/ 6869546 h 6903412"/>
              <a:gd name="connsiteX6" fmla="*/ 0 w 9041175"/>
              <a:gd name="connsiteY6" fmla="*/ 11546 h 6903412"/>
              <a:gd name="connsiteX0" fmla="*/ 0 w 8394429"/>
              <a:gd name="connsiteY0" fmla="*/ 11546 h 6903412"/>
              <a:gd name="connsiteX1" fmla="*/ 8389697 w 8394429"/>
              <a:gd name="connsiteY1" fmla="*/ 0 h 6903412"/>
              <a:gd name="connsiteX2" fmla="*/ 8390465 w 8394429"/>
              <a:gd name="connsiteY2" fmla="*/ 3482878 h 6903412"/>
              <a:gd name="connsiteX3" fmla="*/ 8178798 w 8394429"/>
              <a:gd name="connsiteY3" fmla="*/ 4998412 h 6903412"/>
              <a:gd name="connsiteX4" fmla="*/ 5026122 w 8394429"/>
              <a:gd name="connsiteY4" fmla="*/ 6903412 h 6903412"/>
              <a:gd name="connsiteX5" fmla="*/ 0 w 8394429"/>
              <a:gd name="connsiteY5" fmla="*/ 6869546 h 6903412"/>
              <a:gd name="connsiteX6" fmla="*/ 0 w 8394429"/>
              <a:gd name="connsiteY6" fmla="*/ 11546 h 6903412"/>
              <a:gd name="connsiteX0" fmla="*/ 0 w 8394429"/>
              <a:gd name="connsiteY0" fmla="*/ 11546 h 6894945"/>
              <a:gd name="connsiteX1" fmla="*/ 8389697 w 8394429"/>
              <a:gd name="connsiteY1" fmla="*/ 0 h 6894945"/>
              <a:gd name="connsiteX2" fmla="*/ 8390465 w 8394429"/>
              <a:gd name="connsiteY2" fmla="*/ 3482878 h 6894945"/>
              <a:gd name="connsiteX3" fmla="*/ 8178798 w 8394429"/>
              <a:gd name="connsiteY3" fmla="*/ 4998412 h 6894945"/>
              <a:gd name="connsiteX4" fmla="*/ 5017655 w 8394429"/>
              <a:gd name="connsiteY4" fmla="*/ 6894945 h 6894945"/>
              <a:gd name="connsiteX5" fmla="*/ 0 w 8394429"/>
              <a:gd name="connsiteY5" fmla="*/ 6869546 h 6894945"/>
              <a:gd name="connsiteX6" fmla="*/ 0 w 8394429"/>
              <a:gd name="connsiteY6" fmla="*/ 11546 h 6894945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17655 w 8394429"/>
              <a:gd name="connsiteY4" fmla="*/ 6886479 h 6886479"/>
              <a:gd name="connsiteX5" fmla="*/ 0 w 8394429"/>
              <a:gd name="connsiteY5" fmla="*/ 6869546 h 6886479"/>
              <a:gd name="connsiteX6" fmla="*/ 0 w 8394429"/>
              <a:gd name="connsiteY6" fmla="*/ 11546 h 6886479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17655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6869546 h 6886479"/>
              <a:gd name="connsiteX7" fmla="*/ 0 w 8394429"/>
              <a:gd name="connsiteY7" fmla="*/ 11546 h 6886479"/>
              <a:gd name="connsiteX0" fmla="*/ 0 w 8394429"/>
              <a:gd name="connsiteY0" fmla="*/ 11546 h 6878013"/>
              <a:gd name="connsiteX1" fmla="*/ 8389697 w 8394429"/>
              <a:gd name="connsiteY1" fmla="*/ 0 h 6878013"/>
              <a:gd name="connsiteX2" fmla="*/ 8390465 w 8394429"/>
              <a:gd name="connsiteY2" fmla="*/ 3482878 h 6878013"/>
              <a:gd name="connsiteX3" fmla="*/ 8178798 w 8394429"/>
              <a:gd name="connsiteY3" fmla="*/ 4998412 h 6878013"/>
              <a:gd name="connsiteX4" fmla="*/ 5026122 w 8394429"/>
              <a:gd name="connsiteY4" fmla="*/ 6861079 h 6878013"/>
              <a:gd name="connsiteX5" fmla="*/ 8466 w 8394429"/>
              <a:gd name="connsiteY5" fmla="*/ 6878013 h 6878013"/>
              <a:gd name="connsiteX6" fmla="*/ 0 w 8394429"/>
              <a:gd name="connsiteY6" fmla="*/ 6869546 h 6878013"/>
              <a:gd name="connsiteX7" fmla="*/ 0 w 8394429"/>
              <a:gd name="connsiteY7" fmla="*/ 11546 h 6878013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26122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6869546 h 6886479"/>
              <a:gd name="connsiteX7" fmla="*/ 0 w 8394429"/>
              <a:gd name="connsiteY7" fmla="*/ 11546 h 6886479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68455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6869546 h 6886479"/>
              <a:gd name="connsiteX7" fmla="*/ 0 w 8394429"/>
              <a:gd name="connsiteY7" fmla="*/ 11546 h 6886479"/>
              <a:gd name="connsiteX0" fmla="*/ 33867 w 8428296"/>
              <a:gd name="connsiteY0" fmla="*/ 11546 h 6886480"/>
              <a:gd name="connsiteX1" fmla="*/ 8423564 w 8428296"/>
              <a:gd name="connsiteY1" fmla="*/ 0 h 6886480"/>
              <a:gd name="connsiteX2" fmla="*/ 8424332 w 8428296"/>
              <a:gd name="connsiteY2" fmla="*/ 3482878 h 6886480"/>
              <a:gd name="connsiteX3" fmla="*/ 8212665 w 8428296"/>
              <a:gd name="connsiteY3" fmla="*/ 4998412 h 6886480"/>
              <a:gd name="connsiteX4" fmla="*/ 5102322 w 8428296"/>
              <a:gd name="connsiteY4" fmla="*/ 6886479 h 6886480"/>
              <a:gd name="connsiteX5" fmla="*/ 42333 w 8428296"/>
              <a:gd name="connsiteY5" fmla="*/ 6878013 h 6886480"/>
              <a:gd name="connsiteX6" fmla="*/ 0 w 8428296"/>
              <a:gd name="connsiteY6" fmla="*/ 6886480 h 6886480"/>
              <a:gd name="connsiteX7" fmla="*/ 33867 w 8428296"/>
              <a:gd name="connsiteY7" fmla="*/ 11546 h 6886480"/>
              <a:gd name="connsiteX0" fmla="*/ 143934 w 8538363"/>
              <a:gd name="connsiteY0" fmla="*/ 11546 h 6920346"/>
              <a:gd name="connsiteX1" fmla="*/ 8533631 w 8538363"/>
              <a:gd name="connsiteY1" fmla="*/ 0 h 6920346"/>
              <a:gd name="connsiteX2" fmla="*/ 8534399 w 8538363"/>
              <a:gd name="connsiteY2" fmla="*/ 3482878 h 6920346"/>
              <a:gd name="connsiteX3" fmla="*/ 8322732 w 8538363"/>
              <a:gd name="connsiteY3" fmla="*/ 4998412 h 6920346"/>
              <a:gd name="connsiteX4" fmla="*/ 5212389 w 8538363"/>
              <a:gd name="connsiteY4" fmla="*/ 6886479 h 6920346"/>
              <a:gd name="connsiteX5" fmla="*/ 152400 w 8538363"/>
              <a:gd name="connsiteY5" fmla="*/ 6878013 h 6920346"/>
              <a:gd name="connsiteX6" fmla="*/ 0 w 8538363"/>
              <a:gd name="connsiteY6" fmla="*/ 6920346 h 6920346"/>
              <a:gd name="connsiteX7" fmla="*/ 143934 w 8538363"/>
              <a:gd name="connsiteY7" fmla="*/ 11546 h 6920346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68455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11546 h 6886479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68455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11546 h 6886479"/>
              <a:gd name="connsiteX0" fmla="*/ 0 w 8394429"/>
              <a:gd name="connsiteY0" fmla="*/ 11546 h 6894946"/>
              <a:gd name="connsiteX1" fmla="*/ 8389697 w 8394429"/>
              <a:gd name="connsiteY1" fmla="*/ 0 h 6894946"/>
              <a:gd name="connsiteX2" fmla="*/ 8390465 w 8394429"/>
              <a:gd name="connsiteY2" fmla="*/ 3482878 h 6894946"/>
              <a:gd name="connsiteX3" fmla="*/ 8178798 w 8394429"/>
              <a:gd name="connsiteY3" fmla="*/ 4998412 h 6894946"/>
              <a:gd name="connsiteX4" fmla="*/ 5093855 w 8394429"/>
              <a:gd name="connsiteY4" fmla="*/ 6894946 h 6894946"/>
              <a:gd name="connsiteX5" fmla="*/ 8466 w 8394429"/>
              <a:gd name="connsiteY5" fmla="*/ 6878013 h 6894946"/>
              <a:gd name="connsiteX6" fmla="*/ 0 w 8394429"/>
              <a:gd name="connsiteY6" fmla="*/ 11546 h 6894946"/>
              <a:gd name="connsiteX0" fmla="*/ 0 w 8394429"/>
              <a:gd name="connsiteY0" fmla="*/ 11546 h 6878013"/>
              <a:gd name="connsiteX1" fmla="*/ 8389697 w 8394429"/>
              <a:gd name="connsiteY1" fmla="*/ 0 h 6878013"/>
              <a:gd name="connsiteX2" fmla="*/ 8390465 w 8394429"/>
              <a:gd name="connsiteY2" fmla="*/ 3482878 h 6878013"/>
              <a:gd name="connsiteX3" fmla="*/ 8178798 w 8394429"/>
              <a:gd name="connsiteY3" fmla="*/ 4998412 h 6878013"/>
              <a:gd name="connsiteX4" fmla="*/ 5099789 w 8394429"/>
              <a:gd name="connsiteY4" fmla="*/ 6865274 h 6878013"/>
              <a:gd name="connsiteX5" fmla="*/ 8466 w 8394429"/>
              <a:gd name="connsiteY5" fmla="*/ 6878013 h 6878013"/>
              <a:gd name="connsiteX6" fmla="*/ 0 w 8394429"/>
              <a:gd name="connsiteY6" fmla="*/ 11546 h 6878013"/>
              <a:gd name="connsiteX0" fmla="*/ 0 w 8394429"/>
              <a:gd name="connsiteY0" fmla="*/ 11546 h 6889011"/>
              <a:gd name="connsiteX1" fmla="*/ 8389697 w 8394429"/>
              <a:gd name="connsiteY1" fmla="*/ 0 h 6889011"/>
              <a:gd name="connsiteX2" fmla="*/ 8390465 w 8394429"/>
              <a:gd name="connsiteY2" fmla="*/ 3482878 h 6889011"/>
              <a:gd name="connsiteX3" fmla="*/ 8178798 w 8394429"/>
              <a:gd name="connsiteY3" fmla="*/ 4998412 h 6889011"/>
              <a:gd name="connsiteX4" fmla="*/ 5099789 w 8394429"/>
              <a:gd name="connsiteY4" fmla="*/ 6889011 h 6889011"/>
              <a:gd name="connsiteX5" fmla="*/ 8466 w 8394429"/>
              <a:gd name="connsiteY5" fmla="*/ 6878013 h 6889011"/>
              <a:gd name="connsiteX6" fmla="*/ 0 w 8394429"/>
              <a:gd name="connsiteY6" fmla="*/ 11546 h 6889011"/>
              <a:gd name="connsiteX0" fmla="*/ 0 w 8394429"/>
              <a:gd name="connsiteY0" fmla="*/ 11546 h 6895816"/>
              <a:gd name="connsiteX1" fmla="*/ 8389697 w 8394429"/>
              <a:gd name="connsiteY1" fmla="*/ 0 h 6895816"/>
              <a:gd name="connsiteX2" fmla="*/ 8390465 w 8394429"/>
              <a:gd name="connsiteY2" fmla="*/ 3482878 h 6895816"/>
              <a:gd name="connsiteX3" fmla="*/ 8178798 w 8394429"/>
              <a:gd name="connsiteY3" fmla="*/ 4998412 h 6895816"/>
              <a:gd name="connsiteX4" fmla="*/ 5099789 w 8394429"/>
              <a:gd name="connsiteY4" fmla="*/ 6889011 h 6895816"/>
              <a:gd name="connsiteX5" fmla="*/ 2531 w 8394429"/>
              <a:gd name="connsiteY5" fmla="*/ 6895816 h 6895816"/>
              <a:gd name="connsiteX6" fmla="*/ 0 w 8394429"/>
              <a:gd name="connsiteY6" fmla="*/ 11546 h 6895816"/>
              <a:gd name="connsiteX0" fmla="*/ 21231 w 8415660"/>
              <a:gd name="connsiteY0" fmla="*/ 11546 h 6907685"/>
              <a:gd name="connsiteX1" fmla="*/ 8410928 w 8415660"/>
              <a:gd name="connsiteY1" fmla="*/ 0 h 6907685"/>
              <a:gd name="connsiteX2" fmla="*/ 8411696 w 8415660"/>
              <a:gd name="connsiteY2" fmla="*/ 3482878 h 6907685"/>
              <a:gd name="connsiteX3" fmla="*/ 8200029 w 8415660"/>
              <a:gd name="connsiteY3" fmla="*/ 4998412 h 6907685"/>
              <a:gd name="connsiteX4" fmla="*/ 5121020 w 8415660"/>
              <a:gd name="connsiteY4" fmla="*/ 6889011 h 6907685"/>
              <a:gd name="connsiteX5" fmla="*/ 22 w 8415660"/>
              <a:gd name="connsiteY5" fmla="*/ 6907685 h 6907685"/>
              <a:gd name="connsiteX6" fmla="*/ 21231 w 8415660"/>
              <a:gd name="connsiteY6" fmla="*/ 11546 h 6907685"/>
              <a:gd name="connsiteX0" fmla="*/ 15305 w 8409734"/>
              <a:gd name="connsiteY0" fmla="*/ 11546 h 6889881"/>
              <a:gd name="connsiteX1" fmla="*/ 8405002 w 8409734"/>
              <a:gd name="connsiteY1" fmla="*/ 0 h 6889881"/>
              <a:gd name="connsiteX2" fmla="*/ 8405770 w 8409734"/>
              <a:gd name="connsiteY2" fmla="*/ 3482878 h 6889881"/>
              <a:gd name="connsiteX3" fmla="*/ 8194103 w 8409734"/>
              <a:gd name="connsiteY3" fmla="*/ 4998412 h 6889881"/>
              <a:gd name="connsiteX4" fmla="*/ 5115094 w 8409734"/>
              <a:gd name="connsiteY4" fmla="*/ 6889011 h 6889881"/>
              <a:gd name="connsiteX5" fmla="*/ 31 w 8409734"/>
              <a:gd name="connsiteY5" fmla="*/ 6889881 h 6889881"/>
              <a:gd name="connsiteX6" fmla="*/ 15305 w 8409734"/>
              <a:gd name="connsiteY6" fmla="*/ 11546 h 6889881"/>
              <a:gd name="connsiteX0" fmla="*/ 15305 w 8495026"/>
              <a:gd name="connsiteY0" fmla="*/ 11546 h 6889881"/>
              <a:gd name="connsiteX1" fmla="*/ 8405002 w 8495026"/>
              <a:gd name="connsiteY1" fmla="*/ 0 h 6889881"/>
              <a:gd name="connsiteX2" fmla="*/ 8494792 w 8495026"/>
              <a:gd name="connsiteY2" fmla="*/ 3488813 h 6889881"/>
              <a:gd name="connsiteX3" fmla="*/ 8194103 w 8495026"/>
              <a:gd name="connsiteY3" fmla="*/ 4998412 h 6889881"/>
              <a:gd name="connsiteX4" fmla="*/ 5115094 w 8495026"/>
              <a:gd name="connsiteY4" fmla="*/ 6889011 h 6889881"/>
              <a:gd name="connsiteX5" fmla="*/ 31 w 8495026"/>
              <a:gd name="connsiteY5" fmla="*/ 6889881 h 6889881"/>
              <a:gd name="connsiteX6" fmla="*/ 15305 w 8495026"/>
              <a:gd name="connsiteY6" fmla="*/ 11546 h 6889881"/>
              <a:gd name="connsiteX0" fmla="*/ 15305 w 8502171"/>
              <a:gd name="connsiteY0" fmla="*/ 11546 h 6889881"/>
              <a:gd name="connsiteX1" fmla="*/ 8405002 w 8502171"/>
              <a:gd name="connsiteY1" fmla="*/ 0 h 6889881"/>
              <a:gd name="connsiteX2" fmla="*/ 8494792 w 8502171"/>
              <a:gd name="connsiteY2" fmla="*/ 3488813 h 6889881"/>
              <a:gd name="connsiteX3" fmla="*/ 8300929 w 8502171"/>
              <a:gd name="connsiteY3" fmla="*/ 4939068 h 6889881"/>
              <a:gd name="connsiteX4" fmla="*/ 5115094 w 8502171"/>
              <a:gd name="connsiteY4" fmla="*/ 6889011 h 6889881"/>
              <a:gd name="connsiteX5" fmla="*/ 31 w 8502171"/>
              <a:gd name="connsiteY5" fmla="*/ 6889881 h 6889881"/>
              <a:gd name="connsiteX6" fmla="*/ 15305 w 8502171"/>
              <a:gd name="connsiteY6" fmla="*/ 11546 h 6889881"/>
              <a:gd name="connsiteX0" fmla="*/ 15305 w 8494941"/>
              <a:gd name="connsiteY0" fmla="*/ 11546 h 6889881"/>
              <a:gd name="connsiteX1" fmla="*/ 8405002 w 8494941"/>
              <a:gd name="connsiteY1" fmla="*/ 0 h 6889881"/>
              <a:gd name="connsiteX2" fmla="*/ 8494792 w 8494941"/>
              <a:gd name="connsiteY2" fmla="*/ 3488813 h 6889881"/>
              <a:gd name="connsiteX3" fmla="*/ 8158495 w 8494941"/>
              <a:gd name="connsiteY3" fmla="*/ 5093364 h 6889881"/>
              <a:gd name="connsiteX4" fmla="*/ 5115094 w 8494941"/>
              <a:gd name="connsiteY4" fmla="*/ 6889011 h 6889881"/>
              <a:gd name="connsiteX5" fmla="*/ 31 w 8494941"/>
              <a:gd name="connsiteY5" fmla="*/ 6889881 h 6889881"/>
              <a:gd name="connsiteX6" fmla="*/ 15305 w 8494941"/>
              <a:gd name="connsiteY6" fmla="*/ 11546 h 6889881"/>
              <a:gd name="connsiteX0" fmla="*/ 15305 w 8494941"/>
              <a:gd name="connsiteY0" fmla="*/ 11546 h 6889881"/>
              <a:gd name="connsiteX1" fmla="*/ 8405002 w 8494941"/>
              <a:gd name="connsiteY1" fmla="*/ 0 h 6889881"/>
              <a:gd name="connsiteX2" fmla="*/ 8494792 w 8494941"/>
              <a:gd name="connsiteY2" fmla="*/ 3488813 h 6889881"/>
              <a:gd name="connsiteX3" fmla="*/ 8158495 w 8494941"/>
              <a:gd name="connsiteY3" fmla="*/ 5093364 h 6889881"/>
              <a:gd name="connsiteX4" fmla="*/ 5115094 w 8494941"/>
              <a:gd name="connsiteY4" fmla="*/ 6889011 h 6889881"/>
              <a:gd name="connsiteX5" fmla="*/ 31 w 8494941"/>
              <a:gd name="connsiteY5" fmla="*/ 6889881 h 6889881"/>
              <a:gd name="connsiteX6" fmla="*/ 15305 w 8494941"/>
              <a:gd name="connsiteY6" fmla="*/ 11546 h 6889881"/>
              <a:gd name="connsiteX0" fmla="*/ 15305 w 8503925"/>
              <a:gd name="connsiteY0" fmla="*/ 11546 h 6889881"/>
              <a:gd name="connsiteX1" fmla="*/ 8405002 w 8503925"/>
              <a:gd name="connsiteY1" fmla="*/ 0 h 6889881"/>
              <a:gd name="connsiteX2" fmla="*/ 8494792 w 8503925"/>
              <a:gd name="connsiteY2" fmla="*/ 3488813 h 6889881"/>
              <a:gd name="connsiteX3" fmla="*/ 8158495 w 8503925"/>
              <a:gd name="connsiteY3" fmla="*/ 5093364 h 6889881"/>
              <a:gd name="connsiteX4" fmla="*/ 5115094 w 8503925"/>
              <a:gd name="connsiteY4" fmla="*/ 6889011 h 6889881"/>
              <a:gd name="connsiteX5" fmla="*/ 31 w 8503925"/>
              <a:gd name="connsiteY5" fmla="*/ 6889881 h 6889881"/>
              <a:gd name="connsiteX6" fmla="*/ 15305 w 8503925"/>
              <a:gd name="connsiteY6" fmla="*/ 11546 h 6889881"/>
              <a:gd name="connsiteX0" fmla="*/ 15305 w 8505195"/>
              <a:gd name="connsiteY0" fmla="*/ 11546 h 6889881"/>
              <a:gd name="connsiteX1" fmla="*/ 8405002 w 8505195"/>
              <a:gd name="connsiteY1" fmla="*/ 0 h 6889881"/>
              <a:gd name="connsiteX2" fmla="*/ 8494792 w 8505195"/>
              <a:gd name="connsiteY2" fmla="*/ 3488813 h 6889881"/>
              <a:gd name="connsiteX3" fmla="*/ 8164430 w 8505195"/>
              <a:gd name="connsiteY3" fmla="*/ 5105232 h 6889881"/>
              <a:gd name="connsiteX4" fmla="*/ 5115094 w 8505195"/>
              <a:gd name="connsiteY4" fmla="*/ 6889011 h 6889881"/>
              <a:gd name="connsiteX5" fmla="*/ 31 w 8505195"/>
              <a:gd name="connsiteY5" fmla="*/ 6889881 h 6889881"/>
              <a:gd name="connsiteX6" fmla="*/ 15305 w 8505195"/>
              <a:gd name="connsiteY6" fmla="*/ 11546 h 6889881"/>
              <a:gd name="connsiteX0" fmla="*/ 15305 w 8499821"/>
              <a:gd name="connsiteY0" fmla="*/ 11546 h 6889881"/>
              <a:gd name="connsiteX1" fmla="*/ 8405002 w 8499821"/>
              <a:gd name="connsiteY1" fmla="*/ 0 h 6889881"/>
              <a:gd name="connsiteX2" fmla="*/ 8494792 w 8499821"/>
              <a:gd name="connsiteY2" fmla="*/ 3488813 h 6889881"/>
              <a:gd name="connsiteX3" fmla="*/ 8134756 w 8499821"/>
              <a:gd name="connsiteY3" fmla="*/ 5134904 h 6889881"/>
              <a:gd name="connsiteX4" fmla="*/ 5115094 w 8499821"/>
              <a:gd name="connsiteY4" fmla="*/ 6889011 h 6889881"/>
              <a:gd name="connsiteX5" fmla="*/ 31 w 8499821"/>
              <a:gd name="connsiteY5" fmla="*/ 6889881 h 6889881"/>
              <a:gd name="connsiteX6" fmla="*/ 15305 w 8499821"/>
              <a:gd name="connsiteY6" fmla="*/ 11546 h 6889881"/>
              <a:gd name="connsiteX0" fmla="*/ 15305 w 8502737"/>
              <a:gd name="connsiteY0" fmla="*/ 23415 h 6901750"/>
              <a:gd name="connsiteX1" fmla="*/ 8499958 w 8502737"/>
              <a:gd name="connsiteY1" fmla="*/ 0 h 6901750"/>
              <a:gd name="connsiteX2" fmla="*/ 8494792 w 8502737"/>
              <a:gd name="connsiteY2" fmla="*/ 3500682 h 6901750"/>
              <a:gd name="connsiteX3" fmla="*/ 8134756 w 8502737"/>
              <a:gd name="connsiteY3" fmla="*/ 5146773 h 6901750"/>
              <a:gd name="connsiteX4" fmla="*/ 5115094 w 8502737"/>
              <a:gd name="connsiteY4" fmla="*/ 6900880 h 6901750"/>
              <a:gd name="connsiteX5" fmla="*/ 31 w 8502737"/>
              <a:gd name="connsiteY5" fmla="*/ 6901750 h 6901750"/>
              <a:gd name="connsiteX6" fmla="*/ 15305 w 8502737"/>
              <a:gd name="connsiteY6" fmla="*/ 23415 h 6901750"/>
              <a:gd name="connsiteX0" fmla="*/ 15305 w 8502737"/>
              <a:gd name="connsiteY0" fmla="*/ 23415 h 6901750"/>
              <a:gd name="connsiteX1" fmla="*/ 8499958 w 8502737"/>
              <a:gd name="connsiteY1" fmla="*/ 0 h 6901750"/>
              <a:gd name="connsiteX2" fmla="*/ 8494792 w 8502737"/>
              <a:gd name="connsiteY2" fmla="*/ 3500682 h 6901750"/>
              <a:gd name="connsiteX3" fmla="*/ 8134756 w 8502737"/>
              <a:gd name="connsiteY3" fmla="*/ 5146773 h 6901750"/>
              <a:gd name="connsiteX4" fmla="*/ 5115094 w 8502737"/>
              <a:gd name="connsiteY4" fmla="*/ 6900880 h 6901750"/>
              <a:gd name="connsiteX5" fmla="*/ 31 w 8502737"/>
              <a:gd name="connsiteY5" fmla="*/ 6901750 h 6901750"/>
              <a:gd name="connsiteX6" fmla="*/ 15305 w 8502737"/>
              <a:gd name="connsiteY6" fmla="*/ 23415 h 6901750"/>
              <a:gd name="connsiteX0" fmla="*/ 15305 w 8499821"/>
              <a:gd name="connsiteY0" fmla="*/ 29350 h 6907685"/>
              <a:gd name="connsiteX1" fmla="*/ 8476218 w 8499821"/>
              <a:gd name="connsiteY1" fmla="*/ 0 h 6907685"/>
              <a:gd name="connsiteX2" fmla="*/ 8494792 w 8499821"/>
              <a:gd name="connsiteY2" fmla="*/ 3506617 h 6907685"/>
              <a:gd name="connsiteX3" fmla="*/ 8134756 w 8499821"/>
              <a:gd name="connsiteY3" fmla="*/ 5152708 h 6907685"/>
              <a:gd name="connsiteX4" fmla="*/ 5115094 w 8499821"/>
              <a:gd name="connsiteY4" fmla="*/ 6906815 h 6907685"/>
              <a:gd name="connsiteX5" fmla="*/ 31 w 8499821"/>
              <a:gd name="connsiteY5" fmla="*/ 6907685 h 6907685"/>
              <a:gd name="connsiteX6" fmla="*/ 15305 w 8499821"/>
              <a:gd name="connsiteY6" fmla="*/ 29350 h 6907685"/>
              <a:gd name="connsiteX0" fmla="*/ 15305 w 8502736"/>
              <a:gd name="connsiteY0" fmla="*/ 29350 h 6907685"/>
              <a:gd name="connsiteX1" fmla="*/ 8499957 w 8502736"/>
              <a:gd name="connsiteY1" fmla="*/ 0 h 6907685"/>
              <a:gd name="connsiteX2" fmla="*/ 8494792 w 8502736"/>
              <a:gd name="connsiteY2" fmla="*/ 3506617 h 6907685"/>
              <a:gd name="connsiteX3" fmla="*/ 8134756 w 8502736"/>
              <a:gd name="connsiteY3" fmla="*/ 5152708 h 6907685"/>
              <a:gd name="connsiteX4" fmla="*/ 5115094 w 8502736"/>
              <a:gd name="connsiteY4" fmla="*/ 6906815 h 6907685"/>
              <a:gd name="connsiteX5" fmla="*/ 31 w 8502736"/>
              <a:gd name="connsiteY5" fmla="*/ 6907685 h 6907685"/>
              <a:gd name="connsiteX6" fmla="*/ 15305 w 8502736"/>
              <a:gd name="connsiteY6" fmla="*/ 29350 h 6907685"/>
              <a:gd name="connsiteX0" fmla="*/ 15305 w 8499957"/>
              <a:gd name="connsiteY0" fmla="*/ 29471 h 6907806"/>
              <a:gd name="connsiteX1" fmla="*/ 8499957 w 8499957"/>
              <a:gd name="connsiteY1" fmla="*/ 121 h 6907806"/>
              <a:gd name="connsiteX2" fmla="*/ 8494792 w 8499957"/>
              <a:gd name="connsiteY2" fmla="*/ 3506738 h 6907806"/>
              <a:gd name="connsiteX3" fmla="*/ 8134756 w 8499957"/>
              <a:gd name="connsiteY3" fmla="*/ 5152829 h 6907806"/>
              <a:gd name="connsiteX4" fmla="*/ 5115094 w 8499957"/>
              <a:gd name="connsiteY4" fmla="*/ 6906936 h 6907806"/>
              <a:gd name="connsiteX5" fmla="*/ 31 w 8499957"/>
              <a:gd name="connsiteY5" fmla="*/ 6907806 h 6907806"/>
              <a:gd name="connsiteX6" fmla="*/ 15305 w 8499957"/>
              <a:gd name="connsiteY6" fmla="*/ 29471 h 6907806"/>
              <a:gd name="connsiteX0" fmla="*/ 35908 w 8499941"/>
              <a:gd name="connsiteY0" fmla="*/ 6791 h 6907806"/>
              <a:gd name="connsiteX1" fmla="*/ 8499941 w 8499941"/>
              <a:gd name="connsiteY1" fmla="*/ 121 h 6907806"/>
              <a:gd name="connsiteX2" fmla="*/ 8494776 w 8499941"/>
              <a:gd name="connsiteY2" fmla="*/ 3506738 h 6907806"/>
              <a:gd name="connsiteX3" fmla="*/ 8134740 w 8499941"/>
              <a:gd name="connsiteY3" fmla="*/ 5152829 h 6907806"/>
              <a:gd name="connsiteX4" fmla="*/ 5115078 w 8499941"/>
              <a:gd name="connsiteY4" fmla="*/ 6906936 h 6907806"/>
              <a:gd name="connsiteX5" fmla="*/ 15 w 8499941"/>
              <a:gd name="connsiteY5" fmla="*/ 6907806 h 6907806"/>
              <a:gd name="connsiteX6" fmla="*/ 35908 w 8499941"/>
              <a:gd name="connsiteY6" fmla="*/ 6791 h 6907806"/>
              <a:gd name="connsiteX0" fmla="*/ 427628 w 8499928"/>
              <a:gd name="connsiteY0" fmla="*/ 6791 h 6907806"/>
              <a:gd name="connsiteX1" fmla="*/ 8499928 w 8499928"/>
              <a:gd name="connsiteY1" fmla="*/ 121 h 6907806"/>
              <a:gd name="connsiteX2" fmla="*/ 8494763 w 8499928"/>
              <a:gd name="connsiteY2" fmla="*/ 3506738 h 6907806"/>
              <a:gd name="connsiteX3" fmla="*/ 8134727 w 8499928"/>
              <a:gd name="connsiteY3" fmla="*/ 5152829 h 6907806"/>
              <a:gd name="connsiteX4" fmla="*/ 5115065 w 8499928"/>
              <a:gd name="connsiteY4" fmla="*/ 6906936 h 6907806"/>
              <a:gd name="connsiteX5" fmla="*/ 2 w 8499928"/>
              <a:gd name="connsiteY5" fmla="*/ 6907806 h 6907806"/>
              <a:gd name="connsiteX6" fmla="*/ 427628 w 8499928"/>
              <a:gd name="connsiteY6" fmla="*/ 6791 h 6907806"/>
              <a:gd name="connsiteX0" fmla="*/ 448245 w 8499928"/>
              <a:gd name="connsiteY0" fmla="*/ 0 h 6912356"/>
              <a:gd name="connsiteX1" fmla="*/ 8499928 w 8499928"/>
              <a:gd name="connsiteY1" fmla="*/ 4671 h 6912356"/>
              <a:gd name="connsiteX2" fmla="*/ 8494763 w 8499928"/>
              <a:gd name="connsiteY2" fmla="*/ 3511288 h 6912356"/>
              <a:gd name="connsiteX3" fmla="*/ 8134727 w 8499928"/>
              <a:gd name="connsiteY3" fmla="*/ 5157379 h 6912356"/>
              <a:gd name="connsiteX4" fmla="*/ 5115065 w 8499928"/>
              <a:gd name="connsiteY4" fmla="*/ 6911486 h 6912356"/>
              <a:gd name="connsiteX5" fmla="*/ 2 w 8499928"/>
              <a:gd name="connsiteY5" fmla="*/ 6912356 h 6912356"/>
              <a:gd name="connsiteX6" fmla="*/ 448245 w 8499928"/>
              <a:gd name="connsiteY6" fmla="*/ 0 h 6912356"/>
              <a:gd name="connsiteX0" fmla="*/ 5041 w 8056724"/>
              <a:gd name="connsiteY0" fmla="*/ 0 h 6912356"/>
              <a:gd name="connsiteX1" fmla="*/ 8056724 w 8056724"/>
              <a:gd name="connsiteY1" fmla="*/ 4671 h 6912356"/>
              <a:gd name="connsiteX2" fmla="*/ 8051559 w 8056724"/>
              <a:gd name="connsiteY2" fmla="*/ 3511288 h 6912356"/>
              <a:gd name="connsiteX3" fmla="*/ 7691523 w 8056724"/>
              <a:gd name="connsiteY3" fmla="*/ 5157379 h 6912356"/>
              <a:gd name="connsiteX4" fmla="*/ 4671861 w 8056724"/>
              <a:gd name="connsiteY4" fmla="*/ 6911486 h 6912356"/>
              <a:gd name="connsiteX5" fmla="*/ 75 w 8056724"/>
              <a:gd name="connsiteY5" fmla="*/ 6912356 h 6912356"/>
              <a:gd name="connsiteX6" fmla="*/ 5041 w 8056724"/>
              <a:gd name="connsiteY6" fmla="*/ 0 h 6912356"/>
              <a:gd name="connsiteX0" fmla="*/ 8776 w 8060459"/>
              <a:gd name="connsiteY0" fmla="*/ 0 h 6912356"/>
              <a:gd name="connsiteX1" fmla="*/ 8060459 w 8060459"/>
              <a:gd name="connsiteY1" fmla="*/ 4671 h 6912356"/>
              <a:gd name="connsiteX2" fmla="*/ 8055294 w 8060459"/>
              <a:gd name="connsiteY2" fmla="*/ 3511288 h 6912356"/>
              <a:gd name="connsiteX3" fmla="*/ 7695258 w 8060459"/>
              <a:gd name="connsiteY3" fmla="*/ 5157379 h 6912356"/>
              <a:gd name="connsiteX4" fmla="*/ 4675596 w 8060459"/>
              <a:gd name="connsiteY4" fmla="*/ 6911486 h 6912356"/>
              <a:gd name="connsiteX5" fmla="*/ 3810 w 8060459"/>
              <a:gd name="connsiteY5" fmla="*/ 6912356 h 6912356"/>
              <a:gd name="connsiteX6" fmla="*/ 8776 w 8060459"/>
              <a:gd name="connsiteY6" fmla="*/ 0 h 6912356"/>
              <a:gd name="connsiteX0" fmla="*/ 0 w 8072300"/>
              <a:gd name="connsiteY0" fmla="*/ 0 h 6912356"/>
              <a:gd name="connsiteX1" fmla="*/ 8072300 w 8072300"/>
              <a:gd name="connsiteY1" fmla="*/ 4671 h 6912356"/>
              <a:gd name="connsiteX2" fmla="*/ 8067135 w 8072300"/>
              <a:gd name="connsiteY2" fmla="*/ 3511288 h 6912356"/>
              <a:gd name="connsiteX3" fmla="*/ 7707099 w 8072300"/>
              <a:gd name="connsiteY3" fmla="*/ 5157379 h 6912356"/>
              <a:gd name="connsiteX4" fmla="*/ 4687437 w 8072300"/>
              <a:gd name="connsiteY4" fmla="*/ 6911486 h 6912356"/>
              <a:gd name="connsiteX5" fmla="*/ 15651 w 8072300"/>
              <a:gd name="connsiteY5" fmla="*/ 6912356 h 6912356"/>
              <a:gd name="connsiteX6" fmla="*/ 0 w 8072300"/>
              <a:gd name="connsiteY6" fmla="*/ 0 h 69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2300" h="6912356">
                <a:moveTo>
                  <a:pt x="0" y="0"/>
                </a:moveTo>
                <a:lnTo>
                  <a:pt x="8072300" y="4671"/>
                </a:lnTo>
                <a:cubicBezTo>
                  <a:pt x="8067486" y="-15872"/>
                  <a:pt x="8071240" y="2578031"/>
                  <a:pt x="8067135" y="3511288"/>
                </a:cubicBezTo>
                <a:cubicBezTo>
                  <a:pt x="8071497" y="4342946"/>
                  <a:pt x="8129487" y="4835489"/>
                  <a:pt x="7707099" y="5157379"/>
                </a:cubicBezTo>
                <a:cubicBezTo>
                  <a:pt x="7036890" y="5576285"/>
                  <a:pt x="6006826" y="6157953"/>
                  <a:pt x="4687437" y="6911486"/>
                </a:cubicBezTo>
                <a:lnTo>
                  <a:pt x="15651" y="6912356"/>
                </a:lnTo>
                <a:cubicBezTo>
                  <a:pt x="4498" y="5683580"/>
                  <a:pt x="844" y="2294757"/>
                  <a:pt x="0" y="0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54480" y="1259840"/>
            <a:ext cx="130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 </a:t>
            </a:r>
            <a:r>
              <a:rPr lang="en-US" dirty="0"/>
              <a:t>Option 1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5809580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0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-45977" y="-34021"/>
            <a:ext cx="8879531" cy="6912356"/>
          </a:xfrm>
          <a:custGeom>
            <a:avLst/>
            <a:gdLst>
              <a:gd name="connsiteX0" fmla="*/ 0 w 4687455"/>
              <a:gd name="connsiteY0" fmla="*/ 0 h 6858000"/>
              <a:gd name="connsiteX1" fmla="*/ 4687455 w 4687455"/>
              <a:gd name="connsiteY1" fmla="*/ 0 h 6858000"/>
              <a:gd name="connsiteX2" fmla="*/ 4687455 w 4687455"/>
              <a:gd name="connsiteY2" fmla="*/ 6858000 h 6858000"/>
              <a:gd name="connsiteX3" fmla="*/ 0 w 4687455"/>
              <a:gd name="connsiteY3" fmla="*/ 6858000 h 6858000"/>
              <a:gd name="connsiteX4" fmla="*/ 0 w 4687455"/>
              <a:gd name="connsiteY4" fmla="*/ 0 h 6858000"/>
              <a:gd name="connsiteX0" fmla="*/ 0 w 8474364"/>
              <a:gd name="connsiteY0" fmla="*/ 11546 h 6869546"/>
              <a:gd name="connsiteX1" fmla="*/ 8474364 w 8474364"/>
              <a:gd name="connsiteY1" fmla="*/ 0 h 6869546"/>
              <a:gd name="connsiteX2" fmla="*/ 4687455 w 8474364"/>
              <a:gd name="connsiteY2" fmla="*/ 6869546 h 6869546"/>
              <a:gd name="connsiteX3" fmla="*/ 0 w 8474364"/>
              <a:gd name="connsiteY3" fmla="*/ 6869546 h 6869546"/>
              <a:gd name="connsiteX4" fmla="*/ 0 w 8474364"/>
              <a:gd name="connsiteY4" fmla="*/ 11546 h 6869546"/>
              <a:gd name="connsiteX0" fmla="*/ 0 w 8474364"/>
              <a:gd name="connsiteY0" fmla="*/ 11546 h 6869546"/>
              <a:gd name="connsiteX1" fmla="*/ 8474364 w 8474364"/>
              <a:gd name="connsiteY1" fmla="*/ 0 h 6869546"/>
              <a:gd name="connsiteX2" fmla="*/ 4687455 w 8474364"/>
              <a:gd name="connsiteY2" fmla="*/ 6869546 h 6869546"/>
              <a:gd name="connsiteX3" fmla="*/ 0 w 8474364"/>
              <a:gd name="connsiteY3" fmla="*/ 6869546 h 6869546"/>
              <a:gd name="connsiteX4" fmla="*/ 0 w 8474364"/>
              <a:gd name="connsiteY4" fmla="*/ 11546 h 6869546"/>
              <a:gd name="connsiteX0" fmla="*/ 0 w 8533354"/>
              <a:gd name="connsiteY0" fmla="*/ 11546 h 6869546"/>
              <a:gd name="connsiteX1" fmla="*/ 8474364 w 8533354"/>
              <a:gd name="connsiteY1" fmla="*/ 0 h 6869546"/>
              <a:gd name="connsiteX2" fmla="*/ 4687455 w 8533354"/>
              <a:gd name="connsiteY2" fmla="*/ 6869546 h 6869546"/>
              <a:gd name="connsiteX3" fmla="*/ 0 w 8533354"/>
              <a:gd name="connsiteY3" fmla="*/ 6869546 h 6869546"/>
              <a:gd name="connsiteX4" fmla="*/ 0 w 8533354"/>
              <a:gd name="connsiteY4" fmla="*/ 11546 h 6869546"/>
              <a:gd name="connsiteX0" fmla="*/ 0 w 8538327"/>
              <a:gd name="connsiteY0" fmla="*/ 11546 h 6869546"/>
              <a:gd name="connsiteX1" fmla="*/ 8474364 w 8538327"/>
              <a:gd name="connsiteY1" fmla="*/ 0 h 6869546"/>
              <a:gd name="connsiteX2" fmla="*/ 4687455 w 8538327"/>
              <a:gd name="connsiteY2" fmla="*/ 6869546 h 6869546"/>
              <a:gd name="connsiteX3" fmla="*/ 0 w 8538327"/>
              <a:gd name="connsiteY3" fmla="*/ 6869546 h 6869546"/>
              <a:gd name="connsiteX4" fmla="*/ 0 w 8538327"/>
              <a:gd name="connsiteY4" fmla="*/ 11546 h 6869546"/>
              <a:gd name="connsiteX0" fmla="*/ 0 w 8543304"/>
              <a:gd name="connsiteY0" fmla="*/ 2397180 h 9255180"/>
              <a:gd name="connsiteX1" fmla="*/ 8474364 w 8543304"/>
              <a:gd name="connsiteY1" fmla="*/ 2385634 h 9255180"/>
              <a:gd name="connsiteX2" fmla="*/ 4687455 w 8543304"/>
              <a:gd name="connsiteY2" fmla="*/ 9255180 h 9255180"/>
              <a:gd name="connsiteX3" fmla="*/ 0 w 8543304"/>
              <a:gd name="connsiteY3" fmla="*/ 9255180 h 9255180"/>
              <a:gd name="connsiteX4" fmla="*/ 0 w 8543304"/>
              <a:gd name="connsiteY4" fmla="*/ 2397180 h 9255180"/>
              <a:gd name="connsiteX0" fmla="*/ 0 w 8477366"/>
              <a:gd name="connsiteY0" fmla="*/ 2356131 h 9214131"/>
              <a:gd name="connsiteX1" fmla="*/ 8474364 w 8477366"/>
              <a:gd name="connsiteY1" fmla="*/ 2344585 h 9214131"/>
              <a:gd name="connsiteX2" fmla="*/ 4687455 w 8477366"/>
              <a:gd name="connsiteY2" fmla="*/ 9214131 h 9214131"/>
              <a:gd name="connsiteX3" fmla="*/ 0 w 8477366"/>
              <a:gd name="connsiteY3" fmla="*/ 9214131 h 9214131"/>
              <a:gd name="connsiteX4" fmla="*/ 0 w 8477366"/>
              <a:gd name="connsiteY4" fmla="*/ 2356131 h 9214131"/>
              <a:gd name="connsiteX0" fmla="*/ 0 w 8694824"/>
              <a:gd name="connsiteY0" fmla="*/ 2350739 h 9208739"/>
              <a:gd name="connsiteX1" fmla="*/ 7350328 w 8694824"/>
              <a:gd name="connsiteY1" fmla="*/ 4 h 9208739"/>
              <a:gd name="connsiteX2" fmla="*/ 8474364 w 8694824"/>
              <a:gd name="connsiteY2" fmla="*/ 2339193 h 9208739"/>
              <a:gd name="connsiteX3" fmla="*/ 4687455 w 8694824"/>
              <a:gd name="connsiteY3" fmla="*/ 9208739 h 9208739"/>
              <a:gd name="connsiteX4" fmla="*/ 0 w 8694824"/>
              <a:gd name="connsiteY4" fmla="*/ 9208739 h 9208739"/>
              <a:gd name="connsiteX5" fmla="*/ 0 w 8694824"/>
              <a:gd name="connsiteY5" fmla="*/ 2350739 h 9208739"/>
              <a:gd name="connsiteX0" fmla="*/ 0 w 8528150"/>
              <a:gd name="connsiteY0" fmla="*/ 688770 h 7546770"/>
              <a:gd name="connsiteX1" fmla="*/ 4783117 w 8528150"/>
              <a:gd name="connsiteY1" fmla="*/ 661750 h 7546770"/>
              <a:gd name="connsiteX2" fmla="*/ 8474364 w 8528150"/>
              <a:gd name="connsiteY2" fmla="*/ 677224 h 7546770"/>
              <a:gd name="connsiteX3" fmla="*/ 4687455 w 8528150"/>
              <a:gd name="connsiteY3" fmla="*/ 7546770 h 7546770"/>
              <a:gd name="connsiteX4" fmla="*/ 0 w 8528150"/>
              <a:gd name="connsiteY4" fmla="*/ 7546770 h 7546770"/>
              <a:gd name="connsiteX5" fmla="*/ 0 w 8528150"/>
              <a:gd name="connsiteY5" fmla="*/ 688770 h 7546770"/>
              <a:gd name="connsiteX0" fmla="*/ 0 w 8528150"/>
              <a:gd name="connsiteY0" fmla="*/ 688770 h 7546770"/>
              <a:gd name="connsiteX1" fmla="*/ 4783117 w 8528150"/>
              <a:gd name="connsiteY1" fmla="*/ 661750 h 7546770"/>
              <a:gd name="connsiteX2" fmla="*/ 8474364 w 8528150"/>
              <a:gd name="connsiteY2" fmla="*/ 677224 h 7546770"/>
              <a:gd name="connsiteX3" fmla="*/ 4687455 w 8528150"/>
              <a:gd name="connsiteY3" fmla="*/ 7546770 h 7546770"/>
              <a:gd name="connsiteX4" fmla="*/ 0 w 8528150"/>
              <a:gd name="connsiteY4" fmla="*/ 7546770 h 7546770"/>
              <a:gd name="connsiteX5" fmla="*/ 0 w 8528150"/>
              <a:gd name="connsiteY5" fmla="*/ 688770 h 7546770"/>
              <a:gd name="connsiteX0" fmla="*/ 0 w 8528150"/>
              <a:gd name="connsiteY0" fmla="*/ 27020 h 6885020"/>
              <a:gd name="connsiteX1" fmla="*/ 4783117 w 8528150"/>
              <a:gd name="connsiteY1" fmla="*/ 0 h 6885020"/>
              <a:gd name="connsiteX2" fmla="*/ 8474364 w 8528150"/>
              <a:gd name="connsiteY2" fmla="*/ 15474 h 6885020"/>
              <a:gd name="connsiteX3" fmla="*/ 4687455 w 8528150"/>
              <a:gd name="connsiteY3" fmla="*/ 6885020 h 6885020"/>
              <a:gd name="connsiteX4" fmla="*/ 0 w 8528150"/>
              <a:gd name="connsiteY4" fmla="*/ 6885020 h 6885020"/>
              <a:gd name="connsiteX5" fmla="*/ 0 w 8528150"/>
              <a:gd name="connsiteY5" fmla="*/ 27020 h 6885020"/>
              <a:gd name="connsiteX0" fmla="*/ 0 w 8528150"/>
              <a:gd name="connsiteY0" fmla="*/ 11546 h 6869546"/>
              <a:gd name="connsiteX1" fmla="*/ 8474364 w 8528150"/>
              <a:gd name="connsiteY1" fmla="*/ 0 h 6869546"/>
              <a:gd name="connsiteX2" fmla="*/ 4687455 w 8528150"/>
              <a:gd name="connsiteY2" fmla="*/ 6869546 h 6869546"/>
              <a:gd name="connsiteX3" fmla="*/ 0 w 8528150"/>
              <a:gd name="connsiteY3" fmla="*/ 6869546 h 6869546"/>
              <a:gd name="connsiteX4" fmla="*/ 0 w 8528150"/>
              <a:gd name="connsiteY4" fmla="*/ 11546 h 6869546"/>
              <a:gd name="connsiteX0" fmla="*/ 0 w 8557284"/>
              <a:gd name="connsiteY0" fmla="*/ 11546 h 6869546"/>
              <a:gd name="connsiteX1" fmla="*/ 8474364 w 8557284"/>
              <a:gd name="connsiteY1" fmla="*/ 0 h 6869546"/>
              <a:gd name="connsiteX2" fmla="*/ 4687455 w 8557284"/>
              <a:gd name="connsiteY2" fmla="*/ 6869546 h 6869546"/>
              <a:gd name="connsiteX3" fmla="*/ 0 w 8557284"/>
              <a:gd name="connsiteY3" fmla="*/ 6869546 h 6869546"/>
              <a:gd name="connsiteX4" fmla="*/ 0 w 8557284"/>
              <a:gd name="connsiteY4" fmla="*/ 11546 h 6869546"/>
              <a:gd name="connsiteX0" fmla="*/ 0 w 8488873"/>
              <a:gd name="connsiteY0" fmla="*/ 11546 h 6869546"/>
              <a:gd name="connsiteX1" fmla="*/ 8389697 w 8488873"/>
              <a:gd name="connsiteY1" fmla="*/ 0 h 6869546"/>
              <a:gd name="connsiteX2" fmla="*/ 4687455 w 8488873"/>
              <a:gd name="connsiteY2" fmla="*/ 6869546 h 6869546"/>
              <a:gd name="connsiteX3" fmla="*/ 0 w 8488873"/>
              <a:gd name="connsiteY3" fmla="*/ 6869546 h 6869546"/>
              <a:gd name="connsiteX4" fmla="*/ 0 w 8488873"/>
              <a:gd name="connsiteY4" fmla="*/ 11546 h 6869546"/>
              <a:gd name="connsiteX0" fmla="*/ 0 w 8462917"/>
              <a:gd name="connsiteY0" fmla="*/ 11546 h 6869546"/>
              <a:gd name="connsiteX1" fmla="*/ 8389697 w 8462917"/>
              <a:gd name="connsiteY1" fmla="*/ 0 h 6869546"/>
              <a:gd name="connsiteX2" fmla="*/ 4687455 w 8462917"/>
              <a:gd name="connsiteY2" fmla="*/ 6869546 h 6869546"/>
              <a:gd name="connsiteX3" fmla="*/ 0 w 8462917"/>
              <a:gd name="connsiteY3" fmla="*/ 6869546 h 6869546"/>
              <a:gd name="connsiteX4" fmla="*/ 0 w 8462917"/>
              <a:gd name="connsiteY4" fmla="*/ 11546 h 6869546"/>
              <a:gd name="connsiteX0" fmla="*/ 0 w 8470327"/>
              <a:gd name="connsiteY0" fmla="*/ 11546 h 6869546"/>
              <a:gd name="connsiteX1" fmla="*/ 8389697 w 8470327"/>
              <a:gd name="connsiteY1" fmla="*/ 0 h 6869546"/>
              <a:gd name="connsiteX2" fmla="*/ 4687455 w 8470327"/>
              <a:gd name="connsiteY2" fmla="*/ 6869546 h 6869546"/>
              <a:gd name="connsiteX3" fmla="*/ 0 w 8470327"/>
              <a:gd name="connsiteY3" fmla="*/ 6869546 h 6869546"/>
              <a:gd name="connsiteX4" fmla="*/ 0 w 8470327"/>
              <a:gd name="connsiteY4" fmla="*/ 11546 h 6869546"/>
              <a:gd name="connsiteX0" fmla="*/ 0 w 9101345"/>
              <a:gd name="connsiteY0" fmla="*/ 11546 h 6869546"/>
              <a:gd name="connsiteX1" fmla="*/ 8389697 w 9101345"/>
              <a:gd name="connsiteY1" fmla="*/ 0 h 6869546"/>
              <a:gd name="connsiteX2" fmla="*/ 8221132 w 9101345"/>
              <a:gd name="connsiteY2" fmla="*/ 3821545 h 6869546"/>
              <a:gd name="connsiteX3" fmla="*/ 4687455 w 9101345"/>
              <a:gd name="connsiteY3" fmla="*/ 6869546 h 6869546"/>
              <a:gd name="connsiteX4" fmla="*/ 0 w 9101345"/>
              <a:gd name="connsiteY4" fmla="*/ 6869546 h 6869546"/>
              <a:gd name="connsiteX5" fmla="*/ 0 w 9101345"/>
              <a:gd name="connsiteY5" fmla="*/ 11546 h 6869546"/>
              <a:gd name="connsiteX0" fmla="*/ 0 w 9098601"/>
              <a:gd name="connsiteY0" fmla="*/ 11546 h 6869546"/>
              <a:gd name="connsiteX1" fmla="*/ 8389697 w 9098601"/>
              <a:gd name="connsiteY1" fmla="*/ 0 h 6869546"/>
              <a:gd name="connsiteX2" fmla="*/ 8212665 w 9098601"/>
              <a:gd name="connsiteY2" fmla="*/ 4939145 h 6869546"/>
              <a:gd name="connsiteX3" fmla="*/ 4687455 w 9098601"/>
              <a:gd name="connsiteY3" fmla="*/ 6869546 h 6869546"/>
              <a:gd name="connsiteX4" fmla="*/ 0 w 9098601"/>
              <a:gd name="connsiteY4" fmla="*/ 6869546 h 6869546"/>
              <a:gd name="connsiteX5" fmla="*/ 0 w 9098601"/>
              <a:gd name="connsiteY5" fmla="*/ 11546 h 6869546"/>
              <a:gd name="connsiteX0" fmla="*/ 0 w 9168021"/>
              <a:gd name="connsiteY0" fmla="*/ 11546 h 6869546"/>
              <a:gd name="connsiteX1" fmla="*/ 8389697 w 9168021"/>
              <a:gd name="connsiteY1" fmla="*/ 0 h 6869546"/>
              <a:gd name="connsiteX2" fmla="*/ 8779932 w 9168021"/>
              <a:gd name="connsiteY2" fmla="*/ 3465945 h 6869546"/>
              <a:gd name="connsiteX3" fmla="*/ 8212665 w 9168021"/>
              <a:gd name="connsiteY3" fmla="*/ 4939145 h 6869546"/>
              <a:gd name="connsiteX4" fmla="*/ 4687455 w 9168021"/>
              <a:gd name="connsiteY4" fmla="*/ 6869546 h 6869546"/>
              <a:gd name="connsiteX5" fmla="*/ 0 w 9168021"/>
              <a:gd name="connsiteY5" fmla="*/ 6869546 h 6869546"/>
              <a:gd name="connsiteX6" fmla="*/ 0 w 9168021"/>
              <a:gd name="connsiteY6" fmla="*/ 11546 h 6869546"/>
              <a:gd name="connsiteX0" fmla="*/ 0 w 9046871"/>
              <a:gd name="connsiteY0" fmla="*/ 11546 h 6869546"/>
              <a:gd name="connsiteX1" fmla="*/ 8389697 w 9046871"/>
              <a:gd name="connsiteY1" fmla="*/ 0 h 6869546"/>
              <a:gd name="connsiteX2" fmla="*/ 8390465 w 9046871"/>
              <a:gd name="connsiteY2" fmla="*/ 3482878 h 6869546"/>
              <a:gd name="connsiteX3" fmla="*/ 8212665 w 9046871"/>
              <a:gd name="connsiteY3" fmla="*/ 4939145 h 6869546"/>
              <a:gd name="connsiteX4" fmla="*/ 4687455 w 9046871"/>
              <a:gd name="connsiteY4" fmla="*/ 6869546 h 6869546"/>
              <a:gd name="connsiteX5" fmla="*/ 0 w 9046871"/>
              <a:gd name="connsiteY5" fmla="*/ 6869546 h 6869546"/>
              <a:gd name="connsiteX6" fmla="*/ 0 w 9046871"/>
              <a:gd name="connsiteY6" fmla="*/ 11546 h 6869546"/>
              <a:gd name="connsiteX0" fmla="*/ 0 w 9041175"/>
              <a:gd name="connsiteY0" fmla="*/ 11546 h 6869546"/>
              <a:gd name="connsiteX1" fmla="*/ 8389697 w 9041175"/>
              <a:gd name="connsiteY1" fmla="*/ 0 h 6869546"/>
              <a:gd name="connsiteX2" fmla="*/ 8390465 w 9041175"/>
              <a:gd name="connsiteY2" fmla="*/ 3482878 h 6869546"/>
              <a:gd name="connsiteX3" fmla="*/ 8212665 w 9041175"/>
              <a:gd name="connsiteY3" fmla="*/ 4939145 h 6869546"/>
              <a:gd name="connsiteX4" fmla="*/ 4687455 w 9041175"/>
              <a:gd name="connsiteY4" fmla="*/ 6869546 h 6869546"/>
              <a:gd name="connsiteX5" fmla="*/ 0 w 9041175"/>
              <a:gd name="connsiteY5" fmla="*/ 6869546 h 6869546"/>
              <a:gd name="connsiteX6" fmla="*/ 0 w 9041175"/>
              <a:gd name="connsiteY6" fmla="*/ 11546 h 6869546"/>
              <a:gd name="connsiteX0" fmla="*/ 0 w 9041175"/>
              <a:gd name="connsiteY0" fmla="*/ 11546 h 6869546"/>
              <a:gd name="connsiteX1" fmla="*/ 8389697 w 9041175"/>
              <a:gd name="connsiteY1" fmla="*/ 0 h 6869546"/>
              <a:gd name="connsiteX2" fmla="*/ 8390465 w 9041175"/>
              <a:gd name="connsiteY2" fmla="*/ 3482878 h 6869546"/>
              <a:gd name="connsiteX3" fmla="*/ 8212665 w 9041175"/>
              <a:gd name="connsiteY3" fmla="*/ 4939145 h 6869546"/>
              <a:gd name="connsiteX4" fmla="*/ 4687455 w 9041175"/>
              <a:gd name="connsiteY4" fmla="*/ 6869546 h 6869546"/>
              <a:gd name="connsiteX5" fmla="*/ 0 w 9041175"/>
              <a:gd name="connsiteY5" fmla="*/ 6869546 h 6869546"/>
              <a:gd name="connsiteX6" fmla="*/ 0 w 9041175"/>
              <a:gd name="connsiteY6" fmla="*/ 11546 h 6869546"/>
              <a:gd name="connsiteX0" fmla="*/ 0 w 9041175"/>
              <a:gd name="connsiteY0" fmla="*/ 11546 h 6869546"/>
              <a:gd name="connsiteX1" fmla="*/ 8389697 w 9041175"/>
              <a:gd name="connsiteY1" fmla="*/ 0 h 6869546"/>
              <a:gd name="connsiteX2" fmla="*/ 8390465 w 9041175"/>
              <a:gd name="connsiteY2" fmla="*/ 3482878 h 6869546"/>
              <a:gd name="connsiteX3" fmla="*/ 8212665 w 9041175"/>
              <a:gd name="connsiteY3" fmla="*/ 4939145 h 6869546"/>
              <a:gd name="connsiteX4" fmla="*/ 4687455 w 9041175"/>
              <a:gd name="connsiteY4" fmla="*/ 6869546 h 6869546"/>
              <a:gd name="connsiteX5" fmla="*/ 0 w 9041175"/>
              <a:gd name="connsiteY5" fmla="*/ 6869546 h 6869546"/>
              <a:gd name="connsiteX6" fmla="*/ 0 w 9041175"/>
              <a:gd name="connsiteY6" fmla="*/ 11546 h 6869546"/>
              <a:gd name="connsiteX0" fmla="*/ 0 w 9041175"/>
              <a:gd name="connsiteY0" fmla="*/ 11546 h 6869546"/>
              <a:gd name="connsiteX1" fmla="*/ 8389697 w 9041175"/>
              <a:gd name="connsiteY1" fmla="*/ 0 h 6869546"/>
              <a:gd name="connsiteX2" fmla="*/ 8390465 w 9041175"/>
              <a:gd name="connsiteY2" fmla="*/ 3482878 h 6869546"/>
              <a:gd name="connsiteX3" fmla="*/ 8178798 w 9041175"/>
              <a:gd name="connsiteY3" fmla="*/ 4998412 h 6869546"/>
              <a:gd name="connsiteX4" fmla="*/ 4687455 w 9041175"/>
              <a:gd name="connsiteY4" fmla="*/ 6869546 h 6869546"/>
              <a:gd name="connsiteX5" fmla="*/ 0 w 9041175"/>
              <a:gd name="connsiteY5" fmla="*/ 6869546 h 6869546"/>
              <a:gd name="connsiteX6" fmla="*/ 0 w 9041175"/>
              <a:gd name="connsiteY6" fmla="*/ 11546 h 6869546"/>
              <a:gd name="connsiteX0" fmla="*/ 0 w 9041175"/>
              <a:gd name="connsiteY0" fmla="*/ 11546 h 6903412"/>
              <a:gd name="connsiteX1" fmla="*/ 8389697 w 9041175"/>
              <a:gd name="connsiteY1" fmla="*/ 0 h 6903412"/>
              <a:gd name="connsiteX2" fmla="*/ 8390465 w 9041175"/>
              <a:gd name="connsiteY2" fmla="*/ 3482878 h 6903412"/>
              <a:gd name="connsiteX3" fmla="*/ 8178798 w 9041175"/>
              <a:gd name="connsiteY3" fmla="*/ 4998412 h 6903412"/>
              <a:gd name="connsiteX4" fmla="*/ 5026122 w 9041175"/>
              <a:gd name="connsiteY4" fmla="*/ 6903412 h 6903412"/>
              <a:gd name="connsiteX5" fmla="*/ 0 w 9041175"/>
              <a:gd name="connsiteY5" fmla="*/ 6869546 h 6903412"/>
              <a:gd name="connsiteX6" fmla="*/ 0 w 9041175"/>
              <a:gd name="connsiteY6" fmla="*/ 11546 h 6903412"/>
              <a:gd name="connsiteX0" fmla="*/ 0 w 9041175"/>
              <a:gd name="connsiteY0" fmla="*/ 11546 h 6903412"/>
              <a:gd name="connsiteX1" fmla="*/ 8389697 w 9041175"/>
              <a:gd name="connsiteY1" fmla="*/ 0 h 6903412"/>
              <a:gd name="connsiteX2" fmla="*/ 8390465 w 9041175"/>
              <a:gd name="connsiteY2" fmla="*/ 3482878 h 6903412"/>
              <a:gd name="connsiteX3" fmla="*/ 8178798 w 9041175"/>
              <a:gd name="connsiteY3" fmla="*/ 4998412 h 6903412"/>
              <a:gd name="connsiteX4" fmla="*/ 5026122 w 9041175"/>
              <a:gd name="connsiteY4" fmla="*/ 6903412 h 6903412"/>
              <a:gd name="connsiteX5" fmla="*/ 0 w 9041175"/>
              <a:gd name="connsiteY5" fmla="*/ 6869546 h 6903412"/>
              <a:gd name="connsiteX6" fmla="*/ 0 w 9041175"/>
              <a:gd name="connsiteY6" fmla="*/ 11546 h 6903412"/>
              <a:gd name="connsiteX0" fmla="*/ 0 w 8394429"/>
              <a:gd name="connsiteY0" fmla="*/ 11546 h 6903412"/>
              <a:gd name="connsiteX1" fmla="*/ 8389697 w 8394429"/>
              <a:gd name="connsiteY1" fmla="*/ 0 h 6903412"/>
              <a:gd name="connsiteX2" fmla="*/ 8390465 w 8394429"/>
              <a:gd name="connsiteY2" fmla="*/ 3482878 h 6903412"/>
              <a:gd name="connsiteX3" fmla="*/ 8178798 w 8394429"/>
              <a:gd name="connsiteY3" fmla="*/ 4998412 h 6903412"/>
              <a:gd name="connsiteX4" fmla="*/ 5026122 w 8394429"/>
              <a:gd name="connsiteY4" fmla="*/ 6903412 h 6903412"/>
              <a:gd name="connsiteX5" fmla="*/ 0 w 8394429"/>
              <a:gd name="connsiteY5" fmla="*/ 6869546 h 6903412"/>
              <a:gd name="connsiteX6" fmla="*/ 0 w 8394429"/>
              <a:gd name="connsiteY6" fmla="*/ 11546 h 6903412"/>
              <a:gd name="connsiteX0" fmla="*/ 0 w 8394429"/>
              <a:gd name="connsiteY0" fmla="*/ 11546 h 6894945"/>
              <a:gd name="connsiteX1" fmla="*/ 8389697 w 8394429"/>
              <a:gd name="connsiteY1" fmla="*/ 0 h 6894945"/>
              <a:gd name="connsiteX2" fmla="*/ 8390465 w 8394429"/>
              <a:gd name="connsiteY2" fmla="*/ 3482878 h 6894945"/>
              <a:gd name="connsiteX3" fmla="*/ 8178798 w 8394429"/>
              <a:gd name="connsiteY3" fmla="*/ 4998412 h 6894945"/>
              <a:gd name="connsiteX4" fmla="*/ 5017655 w 8394429"/>
              <a:gd name="connsiteY4" fmla="*/ 6894945 h 6894945"/>
              <a:gd name="connsiteX5" fmla="*/ 0 w 8394429"/>
              <a:gd name="connsiteY5" fmla="*/ 6869546 h 6894945"/>
              <a:gd name="connsiteX6" fmla="*/ 0 w 8394429"/>
              <a:gd name="connsiteY6" fmla="*/ 11546 h 6894945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17655 w 8394429"/>
              <a:gd name="connsiteY4" fmla="*/ 6886479 h 6886479"/>
              <a:gd name="connsiteX5" fmla="*/ 0 w 8394429"/>
              <a:gd name="connsiteY5" fmla="*/ 6869546 h 6886479"/>
              <a:gd name="connsiteX6" fmla="*/ 0 w 8394429"/>
              <a:gd name="connsiteY6" fmla="*/ 11546 h 6886479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17655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6869546 h 6886479"/>
              <a:gd name="connsiteX7" fmla="*/ 0 w 8394429"/>
              <a:gd name="connsiteY7" fmla="*/ 11546 h 6886479"/>
              <a:gd name="connsiteX0" fmla="*/ 0 w 8394429"/>
              <a:gd name="connsiteY0" fmla="*/ 11546 h 6878013"/>
              <a:gd name="connsiteX1" fmla="*/ 8389697 w 8394429"/>
              <a:gd name="connsiteY1" fmla="*/ 0 h 6878013"/>
              <a:gd name="connsiteX2" fmla="*/ 8390465 w 8394429"/>
              <a:gd name="connsiteY2" fmla="*/ 3482878 h 6878013"/>
              <a:gd name="connsiteX3" fmla="*/ 8178798 w 8394429"/>
              <a:gd name="connsiteY3" fmla="*/ 4998412 h 6878013"/>
              <a:gd name="connsiteX4" fmla="*/ 5026122 w 8394429"/>
              <a:gd name="connsiteY4" fmla="*/ 6861079 h 6878013"/>
              <a:gd name="connsiteX5" fmla="*/ 8466 w 8394429"/>
              <a:gd name="connsiteY5" fmla="*/ 6878013 h 6878013"/>
              <a:gd name="connsiteX6" fmla="*/ 0 w 8394429"/>
              <a:gd name="connsiteY6" fmla="*/ 6869546 h 6878013"/>
              <a:gd name="connsiteX7" fmla="*/ 0 w 8394429"/>
              <a:gd name="connsiteY7" fmla="*/ 11546 h 6878013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26122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6869546 h 6886479"/>
              <a:gd name="connsiteX7" fmla="*/ 0 w 8394429"/>
              <a:gd name="connsiteY7" fmla="*/ 11546 h 6886479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68455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6869546 h 6886479"/>
              <a:gd name="connsiteX7" fmla="*/ 0 w 8394429"/>
              <a:gd name="connsiteY7" fmla="*/ 11546 h 6886479"/>
              <a:gd name="connsiteX0" fmla="*/ 33867 w 8428296"/>
              <a:gd name="connsiteY0" fmla="*/ 11546 h 6886480"/>
              <a:gd name="connsiteX1" fmla="*/ 8423564 w 8428296"/>
              <a:gd name="connsiteY1" fmla="*/ 0 h 6886480"/>
              <a:gd name="connsiteX2" fmla="*/ 8424332 w 8428296"/>
              <a:gd name="connsiteY2" fmla="*/ 3482878 h 6886480"/>
              <a:gd name="connsiteX3" fmla="*/ 8212665 w 8428296"/>
              <a:gd name="connsiteY3" fmla="*/ 4998412 h 6886480"/>
              <a:gd name="connsiteX4" fmla="*/ 5102322 w 8428296"/>
              <a:gd name="connsiteY4" fmla="*/ 6886479 h 6886480"/>
              <a:gd name="connsiteX5" fmla="*/ 42333 w 8428296"/>
              <a:gd name="connsiteY5" fmla="*/ 6878013 h 6886480"/>
              <a:gd name="connsiteX6" fmla="*/ 0 w 8428296"/>
              <a:gd name="connsiteY6" fmla="*/ 6886480 h 6886480"/>
              <a:gd name="connsiteX7" fmla="*/ 33867 w 8428296"/>
              <a:gd name="connsiteY7" fmla="*/ 11546 h 6886480"/>
              <a:gd name="connsiteX0" fmla="*/ 143934 w 8538363"/>
              <a:gd name="connsiteY0" fmla="*/ 11546 h 6920346"/>
              <a:gd name="connsiteX1" fmla="*/ 8533631 w 8538363"/>
              <a:gd name="connsiteY1" fmla="*/ 0 h 6920346"/>
              <a:gd name="connsiteX2" fmla="*/ 8534399 w 8538363"/>
              <a:gd name="connsiteY2" fmla="*/ 3482878 h 6920346"/>
              <a:gd name="connsiteX3" fmla="*/ 8322732 w 8538363"/>
              <a:gd name="connsiteY3" fmla="*/ 4998412 h 6920346"/>
              <a:gd name="connsiteX4" fmla="*/ 5212389 w 8538363"/>
              <a:gd name="connsiteY4" fmla="*/ 6886479 h 6920346"/>
              <a:gd name="connsiteX5" fmla="*/ 152400 w 8538363"/>
              <a:gd name="connsiteY5" fmla="*/ 6878013 h 6920346"/>
              <a:gd name="connsiteX6" fmla="*/ 0 w 8538363"/>
              <a:gd name="connsiteY6" fmla="*/ 6920346 h 6920346"/>
              <a:gd name="connsiteX7" fmla="*/ 143934 w 8538363"/>
              <a:gd name="connsiteY7" fmla="*/ 11546 h 6920346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68455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11546 h 6886479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68455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11546 h 6886479"/>
              <a:gd name="connsiteX0" fmla="*/ 0 w 8394429"/>
              <a:gd name="connsiteY0" fmla="*/ 11546 h 6894946"/>
              <a:gd name="connsiteX1" fmla="*/ 8389697 w 8394429"/>
              <a:gd name="connsiteY1" fmla="*/ 0 h 6894946"/>
              <a:gd name="connsiteX2" fmla="*/ 8390465 w 8394429"/>
              <a:gd name="connsiteY2" fmla="*/ 3482878 h 6894946"/>
              <a:gd name="connsiteX3" fmla="*/ 8178798 w 8394429"/>
              <a:gd name="connsiteY3" fmla="*/ 4998412 h 6894946"/>
              <a:gd name="connsiteX4" fmla="*/ 5093855 w 8394429"/>
              <a:gd name="connsiteY4" fmla="*/ 6894946 h 6894946"/>
              <a:gd name="connsiteX5" fmla="*/ 8466 w 8394429"/>
              <a:gd name="connsiteY5" fmla="*/ 6878013 h 6894946"/>
              <a:gd name="connsiteX6" fmla="*/ 0 w 8394429"/>
              <a:gd name="connsiteY6" fmla="*/ 11546 h 6894946"/>
              <a:gd name="connsiteX0" fmla="*/ 0 w 8394429"/>
              <a:gd name="connsiteY0" fmla="*/ 11546 h 6878013"/>
              <a:gd name="connsiteX1" fmla="*/ 8389697 w 8394429"/>
              <a:gd name="connsiteY1" fmla="*/ 0 h 6878013"/>
              <a:gd name="connsiteX2" fmla="*/ 8390465 w 8394429"/>
              <a:gd name="connsiteY2" fmla="*/ 3482878 h 6878013"/>
              <a:gd name="connsiteX3" fmla="*/ 8178798 w 8394429"/>
              <a:gd name="connsiteY3" fmla="*/ 4998412 h 6878013"/>
              <a:gd name="connsiteX4" fmla="*/ 5099789 w 8394429"/>
              <a:gd name="connsiteY4" fmla="*/ 6865274 h 6878013"/>
              <a:gd name="connsiteX5" fmla="*/ 8466 w 8394429"/>
              <a:gd name="connsiteY5" fmla="*/ 6878013 h 6878013"/>
              <a:gd name="connsiteX6" fmla="*/ 0 w 8394429"/>
              <a:gd name="connsiteY6" fmla="*/ 11546 h 6878013"/>
              <a:gd name="connsiteX0" fmla="*/ 0 w 8394429"/>
              <a:gd name="connsiteY0" fmla="*/ 11546 h 6889011"/>
              <a:gd name="connsiteX1" fmla="*/ 8389697 w 8394429"/>
              <a:gd name="connsiteY1" fmla="*/ 0 h 6889011"/>
              <a:gd name="connsiteX2" fmla="*/ 8390465 w 8394429"/>
              <a:gd name="connsiteY2" fmla="*/ 3482878 h 6889011"/>
              <a:gd name="connsiteX3" fmla="*/ 8178798 w 8394429"/>
              <a:gd name="connsiteY3" fmla="*/ 4998412 h 6889011"/>
              <a:gd name="connsiteX4" fmla="*/ 5099789 w 8394429"/>
              <a:gd name="connsiteY4" fmla="*/ 6889011 h 6889011"/>
              <a:gd name="connsiteX5" fmla="*/ 8466 w 8394429"/>
              <a:gd name="connsiteY5" fmla="*/ 6878013 h 6889011"/>
              <a:gd name="connsiteX6" fmla="*/ 0 w 8394429"/>
              <a:gd name="connsiteY6" fmla="*/ 11546 h 6889011"/>
              <a:gd name="connsiteX0" fmla="*/ 0 w 8394429"/>
              <a:gd name="connsiteY0" fmla="*/ 11546 h 6895816"/>
              <a:gd name="connsiteX1" fmla="*/ 8389697 w 8394429"/>
              <a:gd name="connsiteY1" fmla="*/ 0 h 6895816"/>
              <a:gd name="connsiteX2" fmla="*/ 8390465 w 8394429"/>
              <a:gd name="connsiteY2" fmla="*/ 3482878 h 6895816"/>
              <a:gd name="connsiteX3" fmla="*/ 8178798 w 8394429"/>
              <a:gd name="connsiteY3" fmla="*/ 4998412 h 6895816"/>
              <a:gd name="connsiteX4" fmla="*/ 5099789 w 8394429"/>
              <a:gd name="connsiteY4" fmla="*/ 6889011 h 6895816"/>
              <a:gd name="connsiteX5" fmla="*/ 2531 w 8394429"/>
              <a:gd name="connsiteY5" fmla="*/ 6895816 h 6895816"/>
              <a:gd name="connsiteX6" fmla="*/ 0 w 8394429"/>
              <a:gd name="connsiteY6" fmla="*/ 11546 h 6895816"/>
              <a:gd name="connsiteX0" fmla="*/ 21231 w 8415660"/>
              <a:gd name="connsiteY0" fmla="*/ 11546 h 6907685"/>
              <a:gd name="connsiteX1" fmla="*/ 8410928 w 8415660"/>
              <a:gd name="connsiteY1" fmla="*/ 0 h 6907685"/>
              <a:gd name="connsiteX2" fmla="*/ 8411696 w 8415660"/>
              <a:gd name="connsiteY2" fmla="*/ 3482878 h 6907685"/>
              <a:gd name="connsiteX3" fmla="*/ 8200029 w 8415660"/>
              <a:gd name="connsiteY3" fmla="*/ 4998412 h 6907685"/>
              <a:gd name="connsiteX4" fmla="*/ 5121020 w 8415660"/>
              <a:gd name="connsiteY4" fmla="*/ 6889011 h 6907685"/>
              <a:gd name="connsiteX5" fmla="*/ 22 w 8415660"/>
              <a:gd name="connsiteY5" fmla="*/ 6907685 h 6907685"/>
              <a:gd name="connsiteX6" fmla="*/ 21231 w 8415660"/>
              <a:gd name="connsiteY6" fmla="*/ 11546 h 6907685"/>
              <a:gd name="connsiteX0" fmla="*/ 15305 w 8409734"/>
              <a:gd name="connsiteY0" fmla="*/ 11546 h 6889881"/>
              <a:gd name="connsiteX1" fmla="*/ 8405002 w 8409734"/>
              <a:gd name="connsiteY1" fmla="*/ 0 h 6889881"/>
              <a:gd name="connsiteX2" fmla="*/ 8405770 w 8409734"/>
              <a:gd name="connsiteY2" fmla="*/ 3482878 h 6889881"/>
              <a:gd name="connsiteX3" fmla="*/ 8194103 w 8409734"/>
              <a:gd name="connsiteY3" fmla="*/ 4998412 h 6889881"/>
              <a:gd name="connsiteX4" fmla="*/ 5115094 w 8409734"/>
              <a:gd name="connsiteY4" fmla="*/ 6889011 h 6889881"/>
              <a:gd name="connsiteX5" fmla="*/ 31 w 8409734"/>
              <a:gd name="connsiteY5" fmla="*/ 6889881 h 6889881"/>
              <a:gd name="connsiteX6" fmla="*/ 15305 w 8409734"/>
              <a:gd name="connsiteY6" fmla="*/ 11546 h 6889881"/>
              <a:gd name="connsiteX0" fmla="*/ 15305 w 8495026"/>
              <a:gd name="connsiteY0" fmla="*/ 11546 h 6889881"/>
              <a:gd name="connsiteX1" fmla="*/ 8405002 w 8495026"/>
              <a:gd name="connsiteY1" fmla="*/ 0 h 6889881"/>
              <a:gd name="connsiteX2" fmla="*/ 8494792 w 8495026"/>
              <a:gd name="connsiteY2" fmla="*/ 3488813 h 6889881"/>
              <a:gd name="connsiteX3" fmla="*/ 8194103 w 8495026"/>
              <a:gd name="connsiteY3" fmla="*/ 4998412 h 6889881"/>
              <a:gd name="connsiteX4" fmla="*/ 5115094 w 8495026"/>
              <a:gd name="connsiteY4" fmla="*/ 6889011 h 6889881"/>
              <a:gd name="connsiteX5" fmla="*/ 31 w 8495026"/>
              <a:gd name="connsiteY5" fmla="*/ 6889881 h 6889881"/>
              <a:gd name="connsiteX6" fmla="*/ 15305 w 8495026"/>
              <a:gd name="connsiteY6" fmla="*/ 11546 h 6889881"/>
              <a:gd name="connsiteX0" fmla="*/ 15305 w 8502171"/>
              <a:gd name="connsiteY0" fmla="*/ 11546 h 6889881"/>
              <a:gd name="connsiteX1" fmla="*/ 8405002 w 8502171"/>
              <a:gd name="connsiteY1" fmla="*/ 0 h 6889881"/>
              <a:gd name="connsiteX2" fmla="*/ 8494792 w 8502171"/>
              <a:gd name="connsiteY2" fmla="*/ 3488813 h 6889881"/>
              <a:gd name="connsiteX3" fmla="*/ 8300929 w 8502171"/>
              <a:gd name="connsiteY3" fmla="*/ 4939068 h 6889881"/>
              <a:gd name="connsiteX4" fmla="*/ 5115094 w 8502171"/>
              <a:gd name="connsiteY4" fmla="*/ 6889011 h 6889881"/>
              <a:gd name="connsiteX5" fmla="*/ 31 w 8502171"/>
              <a:gd name="connsiteY5" fmla="*/ 6889881 h 6889881"/>
              <a:gd name="connsiteX6" fmla="*/ 15305 w 8502171"/>
              <a:gd name="connsiteY6" fmla="*/ 11546 h 6889881"/>
              <a:gd name="connsiteX0" fmla="*/ 15305 w 8494941"/>
              <a:gd name="connsiteY0" fmla="*/ 11546 h 6889881"/>
              <a:gd name="connsiteX1" fmla="*/ 8405002 w 8494941"/>
              <a:gd name="connsiteY1" fmla="*/ 0 h 6889881"/>
              <a:gd name="connsiteX2" fmla="*/ 8494792 w 8494941"/>
              <a:gd name="connsiteY2" fmla="*/ 3488813 h 6889881"/>
              <a:gd name="connsiteX3" fmla="*/ 8158495 w 8494941"/>
              <a:gd name="connsiteY3" fmla="*/ 5093364 h 6889881"/>
              <a:gd name="connsiteX4" fmla="*/ 5115094 w 8494941"/>
              <a:gd name="connsiteY4" fmla="*/ 6889011 h 6889881"/>
              <a:gd name="connsiteX5" fmla="*/ 31 w 8494941"/>
              <a:gd name="connsiteY5" fmla="*/ 6889881 h 6889881"/>
              <a:gd name="connsiteX6" fmla="*/ 15305 w 8494941"/>
              <a:gd name="connsiteY6" fmla="*/ 11546 h 6889881"/>
              <a:gd name="connsiteX0" fmla="*/ 15305 w 8494941"/>
              <a:gd name="connsiteY0" fmla="*/ 11546 h 6889881"/>
              <a:gd name="connsiteX1" fmla="*/ 8405002 w 8494941"/>
              <a:gd name="connsiteY1" fmla="*/ 0 h 6889881"/>
              <a:gd name="connsiteX2" fmla="*/ 8494792 w 8494941"/>
              <a:gd name="connsiteY2" fmla="*/ 3488813 h 6889881"/>
              <a:gd name="connsiteX3" fmla="*/ 8158495 w 8494941"/>
              <a:gd name="connsiteY3" fmla="*/ 5093364 h 6889881"/>
              <a:gd name="connsiteX4" fmla="*/ 5115094 w 8494941"/>
              <a:gd name="connsiteY4" fmla="*/ 6889011 h 6889881"/>
              <a:gd name="connsiteX5" fmla="*/ 31 w 8494941"/>
              <a:gd name="connsiteY5" fmla="*/ 6889881 h 6889881"/>
              <a:gd name="connsiteX6" fmla="*/ 15305 w 8494941"/>
              <a:gd name="connsiteY6" fmla="*/ 11546 h 6889881"/>
              <a:gd name="connsiteX0" fmla="*/ 15305 w 8503925"/>
              <a:gd name="connsiteY0" fmla="*/ 11546 h 6889881"/>
              <a:gd name="connsiteX1" fmla="*/ 8405002 w 8503925"/>
              <a:gd name="connsiteY1" fmla="*/ 0 h 6889881"/>
              <a:gd name="connsiteX2" fmla="*/ 8494792 w 8503925"/>
              <a:gd name="connsiteY2" fmla="*/ 3488813 h 6889881"/>
              <a:gd name="connsiteX3" fmla="*/ 8158495 w 8503925"/>
              <a:gd name="connsiteY3" fmla="*/ 5093364 h 6889881"/>
              <a:gd name="connsiteX4" fmla="*/ 5115094 w 8503925"/>
              <a:gd name="connsiteY4" fmla="*/ 6889011 h 6889881"/>
              <a:gd name="connsiteX5" fmla="*/ 31 w 8503925"/>
              <a:gd name="connsiteY5" fmla="*/ 6889881 h 6889881"/>
              <a:gd name="connsiteX6" fmla="*/ 15305 w 8503925"/>
              <a:gd name="connsiteY6" fmla="*/ 11546 h 6889881"/>
              <a:gd name="connsiteX0" fmla="*/ 15305 w 8505195"/>
              <a:gd name="connsiteY0" fmla="*/ 11546 h 6889881"/>
              <a:gd name="connsiteX1" fmla="*/ 8405002 w 8505195"/>
              <a:gd name="connsiteY1" fmla="*/ 0 h 6889881"/>
              <a:gd name="connsiteX2" fmla="*/ 8494792 w 8505195"/>
              <a:gd name="connsiteY2" fmla="*/ 3488813 h 6889881"/>
              <a:gd name="connsiteX3" fmla="*/ 8164430 w 8505195"/>
              <a:gd name="connsiteY3" fmla="*/ 5105232 h 6889881"/>
              <a:gd name="connsiteX4" fmla="*/ 5115094 w 8505195"/>
              <a:gd name="connsiteY4" fmla="*/ 6889011 h 6889881"/>
              <a:gd name="connsiteX5" fmla="*/ 31 w 8505195"/>
              <a:gd name="connsiteY5" fmla="*/ 6889881 h 6889881"/>
              <a:gd name="connsiteX6" fmla="*/ 15305 w 8505195"/>
              <a:gd name="connsiteY6" fmla="*/ 11546 h 6889881"/>
              <a:gd name="connsiteX0" fmla="*/ 15305 w 8499821"/>
              <a:gd name="connsiteY0" fmla="*/ 11546 h 6889881"/>
              <a:gd name="connsiteX1" fmla="*/ 8405002 w 8499821"/>
              <a:gd name="connsiteY1" fmla="*/ 0 h 6889881"/>
              <a:gd name="connsiteX2" fmla="*/ 8494792 w 8499821"/>
              <a:gd name="connsiteY2" fmla="*/ 3488813 h 6889881"/>
              <a:gd name="connsiteX3" fmla="*/ 8134756 w 8499821"/>
              <a:gd name="connsiteY3" fmla="*/ 5134904 h 6889881"/>
              <a:gd name="connsiteX4" fmla="*/ 5115094 w 8499821"/>
              <a:gd name="connsiteY4" fmla="*/ 6889011 h 6889881"/>
              <a:gd name="connsiteX5" fmla="*/ 31 w 8499821"/>
              <a:gd name="connsiteY5" fmla="*/ 6889881 h 6889881"/>
              <a:gd name="connsiteX6" fmla="*/ 15305 w 8499821"/>
              <a:gd name="connsiteY6" fmla="*/ 11546 h 6889881"/>
              <a:gd name="connsiteX0" fmla="*/ 15305 w 8502737"/>
              <a:gd name="connsiteY0" fmla="*/ 23415 h 6901750"/>
              <a:gd name="connsiteX1" fmla="*/ 8499958 w 8502737"/>
              <a:gd name="connsiteY1" fmla="*/ 0 h 6901750"/>
              <a:gd name="connsiteX2" fmla="*/ 8494792 w 8502737"/>
              <a:gd name="connsiteY2" fmla="*/ 3500682 h 6901750"/>
              <a:gd name="connsiteX3" fmla="*/ 8134756 w 8502737"/>
              <a:gd name="connsiteY3" fmla="*/ 5146773 h 6901750"/>
              <a:gd name="connsiteX4" fmla="*/ 5115094 w 8502737"/>
              <a:gd name="connsiteY4" fmla="*/ 6900880 h 6901750"/>
              <a:gd name="connsiteX5" fmla="*/ 31 w 8502737"/>
              <a:gd name="connsiteY5" fmla="*/ 6901750 h 6901750"/>
              <a:gd name="connsiteX6" fmla="*/ 15305 w 8502737"/>
              <a:gd name="connsiteY6" fmla="*/ 23415 h 6901750"/>
              <a:gd name="connsiteX0" fmla="*/ 15305 w 8502737"/>
              <a:gd name="connsiteY0" fmla="*/ 23415 h 6901750"/>
              <a:gd name="connsiteX1" fmla="*/ 8499958 w 8502737"/>
              <a:gd name="connsiteY1" fmla="*/ 0 h 6901750"/>
              <a:gd name="connsiteX2" fmla="*/ 8494792 w 8502737"/>
              <a:gd name="connsiteY2" fmla="*/ 3500682 h 6901750"/>
              <a:gd name="connsiteX3" fmla="*/ 8134756 w 8502737"/>
              <a:gd name="connsiteY3" fmla="*/ 5146773 h 6901750"/>
              <a:gd name="connsiteX4" fmla="*/ 5115094 w 8502737"/>
              <a:gd name="connsiteY4" fmla="*/ 6900880 h 6901750"/>
              <a:gd name="connsiteX5" fmla="*/ 31 w 8502737"/>
              <a:gd name="connsiteY5" fmla="*/ 6901750 h 6901750"/>
              <a:gd name="connsiteX6" fmla="*/ 15305 w 8502737"/>
              <a:gd name="connsiteY6" fmla="*/ 23415 h 6901750"/>
              <a:gd name="connsiteX0" fmla="*/ 15305 w 8499821"/>
              <a:gd name="connsiteY0" fmla="*/ 29350 h 6907685"/>
              <a:gd name="connsiteX1" fmla="*/ 8476218 w 8499821"/>
              <a:gd name="connsiteY1" fmla="*/ 0 h 6907685"/>
              <a:gd name="connsiteX2" fmla="*/ 8494792 w 8499821"/>
              <a:gd name="connsiteY2" fmla="*/ 3506617 h 6907685"/>
              <a:gd name="connsiteX3" fmla="*/ 8134756 w 8499821"/>
              <a:gd name="connsiteY3" fmla="*/ 5152708 h 6907685"/>
              <a:gd name="connsiteX4" fmla="*/ 5115094 w 8499821"/>
              <a:gd name="connsiteY4" fmla="*/ 6906815 h 6907685"/>
              <a:gd name="connsiteX5" fmla="*/ 31 w 8499821"/>
              <a:gd name="connsiteY5" fmla="*/ 6907685 h 6907685"/>
              <a:gd name="connsiteX6" fmla="*/ 15305 w 8499821"/>
              <a:gd name="connsiteY6" fmla="*/ 29350 h 6907685"/>
              <a:gd name="connsiteX0" fmla="*/ 15305 w 8502736"/>
              <a:gd name="connsiteY0" fmla="*/ 29350 h 6907685"/>
              <a:gd name="connsiteX1" fmla="*/ 8499957 w 8502736"/>
              <a:gd name="connsiteY1" fmla="*/ 0 h 6907685"/>
              <a:gd name="connsiteX2" fmla="*/ 8494792 w 8502736"/>
              <a:gd name="connsiteY2" fmla="*/ 3506617 h 6907685"/>
              <a:gd name="connsiteX3" fmla="*/ 8134756 w 8502736"/>
              <a:gd name="connsiteY3" fmla="*/ 5152708 h 6907685"/>
              <a:gd name="connsiteX4" fmla="*/ 5115094 w 8502736"/>
              <a:gd name="connsiteY4" fmla="*/ 6906815 h 6907685"/>
              <a:gd name="connsiteX5" fmla="*/ 31 w 8502736"/>
              <a:gd name="connsiteY5" fmla="*/ 6907685 h 6907685"/>
              <a:gd name="connsiteX6" fmla="*/ 15305 w 8502736"/>
              <a:gd name="connsiteY6" fmla="*/ 29350 h 6907685"/>
              <a:gd name="connsiteX0" fmla="*/ 15305 w 8499957"/>
              <a:gd name="connsiteY0" fmla="*/ 29471 h 6907806"/>
              <a:gd name="connsiteX1" fmla="*/ 8499957 w 8499957"/>
              <a:gd name="connsiteY1" fmla="*/ 121 h 6907806"/>
              <a:gd name="connsiteX2" fmla="*/ 8494792 w 8499957"/>
              <a:gd name="connsiteY2" fmla="*/ 3506738 h 6907806"/>
              <a:gd name="connsiteX3" fmla="*/ 8134756 w 8499957"/>
              <a:gd name="connsiteY3" fmla="*/ 5152829 h 6907806"/>
              <a:gd name="connsiteX4" fmla="*/ 5115094 w 8499957"/>
              <a:gd name="connsiteY4" fmla="*/ 6906936 h 6907806"/>
              <a:gd name="connsiteX5" fmla="*/ 31 w 8499957"/>
              <a:gd name="connsiteY5" fmla="*/ 6907806 h 6907806"/>
              <a:gd name="connsiteX6" fmla="*/ 15305 w 8499957"/>
              <a:gd name="connsiteY6" fmla="*/ 29471 h 6907806"/>
              <a:gd name="connsiteX0" fmla="*/ 35908 w 8499941"/>
              <a:gd name="connsiteY0" fmla="*/ 6791 h 6907806"/>
              <a:gd name="connsiteX1" fmla="*/ 8499941 w 8499941"/>
              <a:gd name="connsiteY1" fmla="*/ 121 h 6907806"/>
              <a:gd name="connsiteX2" fmla="*/ 8494776 w 8499941"/>
              <a:gd name="connsiteY2" fmla="*/ 3506738 h 6907806"/>
              <a:gd name="connsiteX3" fmla="*/ 8134740 w 8499941"/>
              <a:gd name="connsiteY3" fmla="*/ 5152829 h 6907806"/>
              <a:gd name="connsiteX4" fmla="*/ 5115078 w 8499941"/>
              <a:gd name="connsiteY4" fmla="*/ 6906936 h 6907806"/>
              <a:gd name="connsiteX5" fmla="*/ 15 w 8499941"/>
              <a:gd name="connsiteY5" fmla="*/ 6907806 h 6907806"/>
              <a:gd name="connsiteX6" fmla="*/ 35908 w 8499941"/>
              <a:gd name="connsiteY6" fmla="*/ 6791 h 6907806"/>
              <a:gd name="connsiteX0" fmla="*/ 427628 w 8499928"/>
              <a:gd name="connsiteY0" fmla="*/ 6791 h 6907806"/>
              <a:gd name="connsiteX1" fmla="*/ 8499928 w 8499928"/>
              <a:gd name="connsiteY1" fmla="*/ 121 h 6907806"/>
              <a:gd name="connsiteX2" fmla="*/ 8494763 w 8499928"/>
              <a:gd name="connsiteY2" fmla="*/ 3506738 h 6907806"/>
              <a:gd name="connsiteX3" fmla="*/ 8134727 w 8499928"/>
              <a:gd name="connsiteY3" fmla="*/ 5152829 h 6907806"/>
              <a:gd name="connsiteX4" fmla="*/ 5115065 w 8499928"/>
              <a:gd name="connsiteY4" fmla="*/ 6906936 h 6907806"/>
              <a:gd name="connsiteX5" fmla="*/ 2 w 8499928"/>
              <a:gd name="connsiteY5" fmla="*/ 6907806 h 6907806"/>
              <a:gd name="connsiteX6" fmla="*/ 427628 w 8499928"/>
              <a:gd name="connsiteY6" fmla="*/ 6791 h 6907806"/>
              <a:gd name="connsiteX0" fmla="*/ 448245 w 8499928"/>
              <a:gd name="connsiteY0" fmla="*/ 0 h 6912356"/>
              <a:gd name="connsiteX1" fmla="*/ 8499928 w 8499928"/>
              <a:gd name="connsiteY1" fmla="*/ 4671 h 6912356"/>
              <a:gd name="connsiteX2" fmla="*/ 8494763 w 8499928"/>
              <a:gd name="connsiteY2" fmla="*/ 3511288 h 6912356"/>
              <a:gd name="connsiteX3" fmla="*/ 8134727 w 8499928"/>
              <a:gd name="connsiteY3" fmla="*/ 5157379 h 6912356"/>
              <a:gd name="connsiteX4" fmla="*/ 5115065 w 8499928"/>
              <a:gd name="connsiteY4" fmla="*/ 6911486 h 6912356"/>
              <a:gd name="connsiteX5" fmla="*/ 2 w 8499928"/>
              <a:gd name="connsiteY5" fmla="*/ 6912356 h 6912356"/>
              <a:gd name="connsiteX6" fmla="*/ 448245 w 8499928"/>
              <a:gd name="connsiteY6" fmla="*/ 0 h 6912356"/>
              <a:gd name="connsiteX0" fmla="*/ 5041 w 8056724"/>
              <a:gd name="connsiteY0" fmla="*/ 0 h 6912356"/>
              <a:gd name="connsiteX1" fmla="*/ 8056724 w 8056724"/>
              <a:gd name="connsiteY1" fmla="*/ 4671 h 6912356"/>
              <a:gd name="connsiteX2" fmla="*/ 8051559 w 8056724"/>
              <a:gd name="connsiteY2" fmla="*/ 3511288 h 6912356"/>
              <a:gd name="connsiteX3" fmla="*/ 7691523 w 8056724"/>
              <a:gd name="connsiteY3" fmla="*/ 5157379 h 6912356"/>
              <a:gd name="connsiteX4" fmla="*/ 4671861 w 8056724"/>
              <a:gd name="connsiteY4" fmla="*/ 6911486 h 6912356"/>
              <a:gd name="connsiteX5" fmla="*/ 75 w 8056724"/>
              <a:gd name="connsiteY5" fmla="*/ 6912356 h 6912356"/>
              <a:gd name="connsiteX6" fmla="*/ 5041 w 8056724"/>
              <a:gd name="connsiteY6" fmla="*/ 0 h 6912356"/>
              <a:gd name="connsiteX0" fmla="*/ 8776 w 8060459"/>
              <a:gd name="connsiteY0" fmla="*/ 0 h 6912356"/>
              <a:gd name="connsiteX1" fmla="*/ 8060459 w 8060459"/>
              <a:gd name="connsiteY1" fmla="*/ 4671 h 6912356"/>
              <a:gd name="connsiteX2" fmla="*/ 8055294 w 8060459"/>
              <a:gd name="connsiteY2" fmla="*/ 3511288 h 6912356"/>
              <a:gd name="connsiteX3" fmla="*/ 7695258 w 8060459"/>
              <a:gd name="connsiteY3" fmla="*/ 5157379 h 6912356"/>
              <a:gd name="connsiteX4" fmla="*/ 4675596 w 8060459"/>
              <a:gd name="connsiteY4" fmla="*/ 6911486 h 6912356"/>
              <a:gd name="connsiteX5" fmla="*/ 3810 w 8060459"/>
              <a:gd name="connsiteY5" fmla="*/ 6912356 h 6912356"/>
              <a:gd name="connsiteX6" fmla="*/ 8776 w 8060459"/>
              <a:gd name="connsiteY6" fmla="*/ 0 h 6912356"/>
              <a:gd name="connsiteX0" fmla="*/ 0 w 8072300"/>
              <a:gd name="connsiteY0" fmla="*/ 0 h 6912356"/>
              <a:gd name="connsiteX1" fmla="*/ 8072300 w 8072300"/>
              <a:gd name="connsiteY1" fmla="*/ 4671 h 6912356"/>
              <a:gd name="connsiteX2" fmla="*/ 8067135 w 8072300"/>
              <a:gd name="connsiteY2" fmla="*/ 3511288 h 6912356"/>
              <a:gd name="connsiteX3" fmla="*/ 7707099 w 8072300"/>
              <a:gd name="connsiteY3" fmla="*/ 5157379 h 6912356"/>
              <a:gd name="connsiteX4" fmla="*/ 4687437 w 8072300"/>
              <a:gd name="connsiteY4" fmla="*/ 6911486 h 6912356"/>
              <a:gd name="connsiteX5" fmla="*/ 15651 w 8072300"/>
              <a:gd name="connsiteY5" fmla="*/ 6912356 h 6912356"/>
              <a:gd name="connsiteX6" fmla="*/ 0 w 8072300"/>
              <a:gd name="connsiteY6" fmla="*/ 0 h 69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2300" h="6912356">
                <a:moveTo>
                  <a:pt x="0" y="0"/>
                </a:moveTo>
                <a:lnTo>
                  <a:pt x="8072300" y="4671"/>
                </a:lnTo>
                <a:cubicBezTo>
                  <a:pt x="8067486" y="-15872"/>
                  <a:pt x="8071240" y="2578031"/>
                  <a:pt x="8067135" y="3511288"/>
                </a:cubicBezTo>
                <a:cubicBezTo>
                  <a:pt x="8071497" y="4342946"/>
                  <a:pt x="8129487" y="4835489"/>
                  <a:pt x="7707099" y="5157379"/>
                </a:cubicBezTo>
                <a:cubicBezTo>
                  <a:pt x="7036890" y="5576285"/>
                  <a:pt x="6006826" y="6157953"/>
                  <a:pt x="4687437" y="6911486"/>
                </a:cubicBezTo>
                <a:lnTo>
                  <a:pt x="15651" y="6912356"/>
                </a:lnTo>
                <a:cubicBezTo>
                  <a:pt x="4498" y="5683580"/>
                  <a:pt x="844" y="2294757"/>
                  <a:pt x="0" y="0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54480" y="1259840"/>
            <a:ext cx="130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 </a:t>
            </a:r>
            <a:r>
              <a:rPr lang="en-US" dirty="0"/>
              <a:t>Option 1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5809580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7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97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A0DC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-45977" y="-34021"/>
            <a:ext cx="8879531" cy="6912356"/>
          </a:xfrm>
          <a:custGeom>
            <a:avLst/>
            <a:gdLst>
              <a:gd name="connsiteX0" fmla="*/ 0 w 4687455"/>
              <a:gd name="connsiteY0" fmla="*/ 0 h 6858000"/>
              <a:gd name="connsiteX1" fmla="*/ 4687455 w 4687455"/>
              <a:gd name="connsiteY1" fmla="*/ 0 h 6858000"/>
              <a:gd name="connsiteX2" fmla="*/ 4687455 w 4687455"/>
              <a:gd name="connsiteY2" fmla="*/ 6858000 h 6858000"/>
              <a:gd name="connsiteX3" fmla="*/ 0 w 4687455"/>
              <a:gd name="connsiteY3" fmla="*/ 6858000 h 6858000"/>
              <a:gd name="connsiteX4" fmla="*/ 0 w 4687455"/>
              <a:gd name="connsiteY4" fmla="*/ 0 h 6858000"/>
              <a:gd name="connsiteX0" fmla="*/ 0 w 8474364"/>
              <a:gd name="connsiteY0" fmla="*/ 11546 h 6869546"/>
              <a:gd name="connsiteX1" fmla="*/ 8474364 w 8474364"/>
              <a:gd name="connsiteY1" fmla="*/ 0 h 6869546"/>
              <a:gd name="connsiteX2" fmla="*/ 4687455 w 8474364"/>
              <a:gd name="connsiteY2" fmla="*/ 6869546 h 6869546"/>
              <a:gd name="connsiteX3" fmla="*/ 0 w 8474364"/>
              <a:gd name="connsiteY3" fmla="*/ 6869546 h 6869546"/>
              <a:gd name="connsiteX4" fmla="*/ 0 w 8474364"/>
              <a:gd name="connsiteY4" fmla="*/ 11546 h 6869546"/>
              <a:gd name="connsiteX0" fmla="*/ 0 w 8474364"/>
              <a:gd name="connsiteY0" fmla="*/ 11546 h 6869546"/>
              <a:gd name="connsiteX1" fmla="*/ 8474364 w 8474364"/>
              <a:gd name="connsiteY1" fmla="*/ 0 h 6869546"/>
              <a:gd name="connsiteX2" fmla="*/ 4687455 w 8474364"/>
              <a:gd name="connsiteY2" fmla="*/ 6869546 h 6869546"/>
              <a:gd name="connsiteX3" fmla="*/ 0 w 8474364"/>
              <a:gd name="connsiteY3" fmla="*/ 6869546 h 6869546"/>
              <a:gd name="connsiteX4" fmla="*/ 0 w 8474364"/>
              <a:gd name="connsiteY4" fmla="*/ 11546 h 6869546"/>
              <a:gd name="connsiteX0" fmla="*/ 0 w 8533354"/>
              <a:gd name="connsiteY0" fmla="*/ 11546 h 6869546"/>
              <a:gd name="connsiteX1" fmla="*/ 8474364 w 8533354"/>
              <a:gd name="connsiteY1" fmla="*/ 0 h 6869546"/>
              <a:gd name="connsiteX2" fmla="*/ 4687455 w 8533354"/>
              <a:gd name="connsiteY2" fmla="*/ 6869546 h 6869546"/>
              <a:gd name="connsiteX3" fmla="*/ 0 w 8533354"/>
              <a:gd name="connsiteY3" fmla="*/ 6869546 h 6869546"/>
              <a:gd name="connsiteX4" fmla="*/ 0 w 8533354"/>
              <a:gd name="connsiteY4" fmla="*/ 11546 h 6869546"/>
              <a:gd name="connsiteX0" fmla="*/ 0 w 8538327"/>
              <a:gd name="connsiteY0" fmla="*/ 11546 h 6869546"/>
              <a:gd name="connsiteX1" fmla="*/ 8474364 w 8538327"/>
              <a:gd name="connsiteY1" fmla="*/ 0 h 6869546"/>
              <a:gd name="connsiteX2" fmla="*/ 4687455 w 8538327"/>
              <a:gd name="connsiteY2" fmla="*/ 6869546 h 6869546"/>
              <a:gd name="connsiteX3" fmla="*/ 0 w 8538327"/>
              <a:gd name="connsiteY3" fmla="*/ 6869546 h 6869546"/>
              <a:gd name="connsiteX4" fmla="*/ 0 w 8538327"/>
              <a:gd name="connsiteY4" fmla="*/ 11546 h 6869546"/>
              <a:gd name="connsiteX0" fmla="*/ 0 w 8543304"/>
              <a:gd name="connsiteY0" fmla="*/ 2397180 h 9255180"/>
              <a:gd name="connsiteX1" fmla="*/ 8474364 w 8543304"/>
              <a:gd name="connsiteY1" fmla="*/ 2385634 h 9255180"/>
              <a:gd name="connsiteX2" fmla="*/ 4687455 w 8543304"/>
              <a:gd name="connsiteY2" fmla="*/ 9255180 h 9255180"/>
              <a:gd name="connsiteX3" fmla="*/ 0 w 8543304"/>
              <a:gd name="connsiteY3" fmla="*/ 9255180 h 9255180"/>
              <a:gd name="connsiteX4" fmla="*/ 0 w 8543304"/>
              <a:gd name="connsiteY4" fmla="*/ 2397180 h 9255180"/>
              <a:gd name="connsiteX0" fmla="*/ 0 w 8477366"/>
              <a:gd name="connsiteY0" fmla="*/ 2356131 h 9214131"/>
              <a:gd name="connsiteX1" fmla="*/ 8474364 w 8477366"/>
              <a:gd name="connsiteY1" fmla="*/ 2344585 h 9214131"/>
              <a:gd name="connsiteX2" fmla="*/ 4687455 w 8477366"/>
              <a:gd name="connsiteY2" fmla="*/ 9214131 h 9214131"/>
              <a:gd name="connsiteX3" fmla="*/ 0 w 8477366"/>
              <a:gd name="connsiteY3" fmla="*/ 9214131 h 9214131"/>
              <a:gd name="connsiteX4" fmla="*/ 0 w 8477366"/>
              <a:gd name="connsiteY4" fmla="*/ 2356131 h 9214131"/>
              <a:gd name="connsiteX0" fmla="*/ 0 w 8694824"/>
              <a:gd name="connsiteY0" fmla="*/ 2350739 h 9208739"/>
              <a:gd name="connsiteX1" fmla="*/ 7350328 w 8694824"/>
              <a:gd name="connsiteY1" fmla="*/ 4 h 9208739"/>
              <a:gd name="connsiteX2" fmla="*/ 8474364 w 8694824"/>
              <a:gd name="connsiteY2" fmla="*/ 2339193 h 9208739"/>
              <a:gd name="connsiteX3" fmla="*/ 4687455 w 8694824"/>
              <a:gd name="connsiteY3" fmla="*/ 9208739 h 9208739"/>
              <a:gd name="connsiteX4" fmla="*/ 0 w 8694824"/>
              <a:gd name="connsiteY4" fmla="*/ 9208739 h 9208739"/>
              <a:gd name="connsiteX5" fmla="*/ 0 w 8694824"/>
              <a:gd name="connsiteY5" fmla="*/ 2350739 h 9208739"/>
              <a:gd name="connsiteX0" fmla="*/ 0 w 8528150"/>
              <a:gd name="connsiteY0" fmla="*/ 688770 h 7546770"/>
              <a:gd name="connsiteX1" fmla="*/ 4783117 w 8528150"/>
              <a:gd name="connsiteY1" fmla="*/ 661750 h 7546770"/>
              <a:gd name="connsiteX2" fmla="*/ 8474364 w 8528150"/>
              <a:gd name="connsiteY2" fmla="*/ 677224 h 7546770"/>
              <a:gd name="connsiteX3" fmla="*/ 4687455 w 8528150"/>
              <a:gd name="connsiteY3" fmla="*/ 7546770 h 7546770"/>
              <a:gd name="connsiteX4" fmla="*/ 0 w 8528150"/>
              <a:gd name="connsiteY4" fmla="*/ 7546770 h 7546770"/>
              <a:gd name="connsiteX5" fmla="*/ 0 w 8528150"/>
              <a:gd name="connsiteY5" fmla="*/ 688770 h 7546770"/>
              <a:gd name="connsiteX0" fmla="*/ 0 w 8528150"/>
              <a:gd name="connsiteY0" fmla="*/ 688770 h 7546770"/>
              <a:gd name="connsiteX1" fmla="*/ 4783117 w 8528150"/>
              <a:gd name="connsiteY1" fmla="*/ 661750 h 7546770"/>
              <a:gd name="connsiteX2" fmla="*/ 8474364 w 8528150"/>
              <a:gd name="connsiteY2" fmla="*/ 677224 h 7546770"/>
              <a:gd name="connsiteX3" fmla="*/ 4687455 w 8528150"/>
              <a:gd name="connsiteY3" fmla="*/ 7546770 h 7546770"/>
              <a:gd name="connsiteX4" fmla="*/ 0 w 8528150"/>
              <a:gd name="connsiteY4" fmla="*/ 7546770 h 7546770"/>
              <a:gd name="connsiteX5" fmla="*/ 0 w 8528150"/>
              <a:gd name="connsiteY5" fmla="*/ 688770 h 7546770"/>
              <a:gd name="connsiteX0" fmla="*/ 0 w 8528150"/>
              <a:gd name="connsiteY0" fmla="*/ 27020 h 6885020"/>
              <a:gd name="connsiteX1" fmla="*/ 4783117 w 8528150"/>
              <a:gd name="connsiteY1" fmla="*/ 0 h 6885020"/>
              <a:gd name="connsiteX2" fmla="*/ 8474364 w 8528150"/>
              <a:gd name="connsiteY2" fmla="*/ 15474 h 6885020"/>
              <a:gd name="connsiteX3" fmla="*/ 4687455 w 8528150"/>
              <a:gd name="connsiteY3" fmla="*/ 6885020 h 6885020"/>
              <a:gd name="connsiteX4" fmla="*/ 0 w 8528150"/>
              <a:gd name="connsiteY4" fmla="*/ 6885020 h 6885020"/>
              <a:gd name="connsiteX5" fmla="*/ 0 w 8528150"/>
              <a:gd name="connsiteY5" fmla="*/ 27020 h 6885020"/>
              <a:gd name="connsiteX0" fmla="*/ 0 w 8528150"/>
              <a:gd name="connsiteY0" fmla="*/ 11546 h 6869546"/>
              <a:gd name="connsiteX1" fmla="*/ 8474364 w 8528150"/>
              <a:gd name="connsiteY1" fmla="*/ 0 h 6869546"/>
              <a:gd name="connsiteX2" fmla="*/ 4687455 w 8528150"/>
              <a:gd name="connsiteY2" fmla="*/ 6869546 h 6869546"/>
              <a:gd name="connsiteX3" fmla="*/ 0 w 8528150"/>
              <a:gd name="connsiteY3" fmla="*/ 6869546 h 6869546"/>
              <a:gd name="connsiteX4" fmla="*/ 0 w 8528150"/>
              <a:gd name="connsiteY4" fmla="*/ 11546 h 6869546"/>
              <a:gd name="connsiteX0" fmla="*/ 0 w 8557284"/>
              <a:gd name="connsiteY0" fmla="*/ 11546 h 6869546"/>
              <a:gd name="connsiteX1" fmla="*/ 8474364 w 8557284"/>
              <a:gd name="connsiteY1" fmla="*/ 0 h 6869546"/>
              <a:gd name="connsiteX2" fmla="*/ 4687455 w 8557284"/>
              <a:gd name="connsiteY2" fmla="*/ 6869546 h 6869546"/>
              <a:gd name="connsiteX3" fmla="*/ 0 w 8557284"/>
              <a:gd name="connsiteY3" fmla="*/ 6869546 h 6869546"/>
              <a:gd name="connsiteX4" fmla="*/ 0 w 8557284"/>
              <a:gd name="connsiteY4" fmla="*/ 11546 h 6869546"/>
              <a:gd name="connsiteX0" fmla="*/ 0 w 8488873"/>
              <a:gd name="connsiteY0" fmla="*/ 11546 h 6869546"/>
              <a:gd name="connsiteX1" fmla="*/ 8389697 w 8488873"/>
              <a:gd name="connsiteY1" fmla="*/ 0 h 6869546"/>
              <a:gd name="connsiteX2" fmla="*/ 4687455 w 8488873"/>
              <a:gd name="connsiteY2" fmla="*/ 6869546 h 6869546"/>
              <a:gd name="connsiteX3" fmla="*/ 0 w 8488873"/>
              <a:gd name="connsiteY3" fmla="*/ 6869546 h 6869546"/>
              <a:gd name="connsiteX4" fmla="*/ 0 w 8488873"/>
              <a:gd name="connsiteY4" fmla="*/ 11546 h 6869546"/>
              <a:gd name="connsiteX0" fmla="*/ 0 w 8462917"/>
              <a:gd name="connsiteY0" fmla="*/ 11546 h 6869546"/>
              <a:gd name="connsiteX1" fmla="*/ 8389697 w 8462917"/>
              <a:gd name="connsiteY1" fmla="*/ 0 h 6869546"/>
              <a:gd name="connsiteX2" fmla="*/ 4687455 w 8462917"/>
              <a:gd name="connsiteY2" fmla="*/ 6869546 h 6869546"/>
              <a:gd name="connsiteX3" fmla="*/ 0 w 8462917"/>
              <a:gd name="connsiteY3" fmla="*/ 6869546 h 6869546"/>
              <a:gd name="connsiteX4" fmla="*/ 0 w 8462917"/>
              <a:gd name="connsiteY4" fmla="*/ 11546 h 6869546"/>
              <a:gd name="connsiteX0" fmla="*/ 0 w 8470327"/>
              <a:gd name="connsiteY0" fmla="*/ 11546 h 6869546"/>
              <a:gd name="connsiteX1" fmla="*/ 8389697 w 8470327"/>
              <a:gd name="connsiteY1" fmla="*/ 0 h 6869546"/>
              <a:gd name="connsiteX2" fmla="*/ 4687455 w 8470327"/>
              <a:gd name="connsiteY2" fmla="*/ 6869546 h 6869546"/>
              <a:gd name="connsiteX3" fmla="*/ 0 w 8470327"/>
              <a:gd name="connsiteY3" fmla="*/ 6869546 h 6869546"/>
              <a:gd name="connsiteX4" fmla="*/ 0 w 8470327"/>
              <a:gd name="connsiteY4" fmla="*/ 11546 h 6869546"/>
              <a:gd name="connsiteX0" fmla="*/ 0 w 9101345"/>
              <a:gd name="connsiteY0" fmla="*/ 11546 h 6869546"/>
              <a:gd name="connsiteX1" fmla="*/ 8389697 w 9101345"/>
              <a:gd name="connsiteY1" fmla="*/ 0 h 6869546"/>
              <a:gd name="connsiteX2" fmla="*/ 8221132 w 9101345"/>
              <a:gd name="connsiteY2" fmla="*/ 3821545 h 6869546"/>
              <a:gd name="connsiteX3" fmla="*/ 4687455 w 9101345"/>
              <a:gd name="connsiteY3" fmla="*/ 6869546 h 6869546"/>
              <a:gd name="connsiteX4" fmla="*/ 0 w 9101345"/>
              <a:gd name="connsiteY4" fmla="*/ 6869546 h 6869546"/>
              <a:gd name="connsiteX5" fmla="*/ 0 w 9101345"/>
              <a:gd name="connsiteY5" fmla="*/ 11546 h 6869546"/>
              <a:gd name="connsiteX0" fmla="*/ 0 w 9098601"/>
              <a:gd name="connsiteY0" fmla="*/ 11546 h 6869546"/>
              <a:gd name="connsiteX1" fmla="*/ 8389697 w 9098601"/>
              <a:gd name="connsiteY1" fmla="*/ 0 h 6869546"/>
              <a:gd name="connsiteX2" fmla="*/ 8212665 w 9098601"/>
              <a:gd name="connsiteY2" fmla="*/ 4939145 h 6869546"/>
              <a:gd name="connsiteX3" fmla="*/ 4687455 w 9098601"/>
              <a:gd name="connsiteY3" fmla="*/ 6869546 h 6869546"/>
              <a:gd name="connsiteX4" fmla="*/ 0 w 9098601"/>
              <a:gd name="connsiteY4" fmla="*/ 6869546 h 6869546"/>
              <a:gd name="connsiteX5" fmla="*/ 0 w 9098601"/>
              <a:gd name="connsiteY5" fmla="*/ 11546 h 6869546"/>
              <a:gd name="connsiteX0" fmla="*/ 0 w 9168021"/>
              <a:gd name="connsiteY0" fmla="*/ 11546 h 6869546"/>
              <a:gd name="connsiteX1" fmla="*/ 8389697 w 9168021"/>
              <a:gd name="connsiteY1" fmla="*/ 0 h 6869546"/>
              <a:gd name="connsiteX2" fmla="*/ 8779932 w 9168021"/>
              <a:gd name="connsiteY2" fmla="*/ 3465945 h 6869546"/>
              <a:gd name="connsiteX3" fmla="*/ 8212665 w 9168021"/>
              <a:gd name="connsiteY3" fmla="*/ 4939145 h 6869546"/>
              <a:gd name="connsiteX4" fmla="*/ 4687455 w 9168021"/>
              <a:gd name="connsiteY4" fmla="*/ 6869546 h 6869546"/>
              <a:gd name="connsiteX5" fmla="*/ 0 w 9168021"/>
              <a:gd name="connsiteY5" fmla="*/ 6869546 h 6869546"/>
              <a:gd name="connsiteX6" fmla="*/ 0 w 9168021"/>
              <a:gd name="connsiteY6" fmla="*/ 11546 h 6869546"/>
              <a:gd name="connsiteX0" fmla="*/ 0 w 9046871"/>
              <a:gd name="connsiteY0" fmla="*/ 11546 h 6869546"/>
              <a:gd name="connsiteX1" fmla="*/ 8389697 w 9046871"/>
              <a:gd name="connsiteY1" fmla="*/ 0 h 6869546"/>
              <a:gd name="connsiteX2" fmla="*/ 8390465 w 9046871"/>
              <a:gd name="connsiteY2" fmla="*/ 3482878 h 6869546"/>
              <a:gd name="connsiteX3" fmla="*/ 8212665 w 9046871"/>
              <a:gd name="connsiteY3" fmla="*/ 4939145 h 6869546"/>
              <a:gd name="connsiteX4" fmla="*/ 4687455 w 9046871"/>
              <a:gd name="connsiteY4" fmla="*/ 6869546 h 6869546"/>
              <a:gd name="connsiteX5" fmla="*/ 0 w 9046871"/>
              <a:gd name="connsiteY5" fmla="*/ 6869546 h 6869546"/>
              <a:gd name="connsiteX6" fmla="*/ 0 w 9046871"/>
              <a:gd name="connsiteY6" fmla="*/ 11546 h 6869546"/>
              <a:gd name="connsiteX0" fmla="*/ 0 w 9041175"/>
              <a:gd name="connsiteY0" fmla="*/ 11546 h 6869546"/>
              <a:gd name="connsiteX1" fmla="*/ 8389697 w 9041175"/>
              <a:gd name="connsiteY1" fmla="*/ 0 h 6869546"/>
              <a:gd name="connsiteX2" fmla="*/ 8390465 w 9041175"/>
              <a:gd name="connsiteY2" fmla="*/ 3482878 h 6869546"/>
              <a:gd name="connsiteX3" fmla="*/ 8212665 w 9041175"/>
              <a:gd name="connsiteY3" fmla="*/ 4939145 h 6869546"/>
              <a:gd name="connsiteX4" fmla="*/ 4687455 w 9041175"/>
              <a:gd name="connsiteY4" fmla="*/ 6869546 h 6869546"/>
              <a:gd name="connsiteX5" fmla="*/ 0 w 9041175"/>
              <a:gd name="connsiteY5" fmla="*/ 6869546 h 6869546"/>
              <a:gd name="connsiteX6" fmla="*/ 0 w 9041175"/>
              <a:gd name="connsiteY6" fmla="*/ 11546 h 6869546"/>
              <a:gd name="connsiteX0" fmla="*/ 0 w 9041175"/>
              <a:gd name="connsiteY0" fmla="*/ 11546 h 6869546"/>
              <a:gd name="connsiteX1" fmla="*/ 8389697 w 9041175"/>
              <a:gd name="connsiteY1" fmla="*/ 0 h 6869546"/>
              <a:gd name="connsiteX2" fmla="*/ 8390465 w 9041175"/>
              <a:gd name="connsiteY2" fmla="*/ 3482878 h 6869546"/>
              <a:gd name="connsiteX3" fmla="*/ 8212665 w 9041175"/>
              <a:gd name="connsiteY3" fmla="*/ 4939145 h 6869546"/>
              <a:gd name="connsiteX4" fmla="*/ 4687455 w 9041175"/>
              <a:gd name="connsiteY4" fmla="*/ 6869546 h 6869546"/>
              <a:gd name="connsiteX5" fmla="*/ 0 w 9041175"/>
              <a:gd name="connsiteY5" fmla="*/ 6869546 h 6869546"/>
              <a:gd name="connsiteX6" fmla="*/ 0 w 9041175"/>
              <a:gd name="connsiteY6" fmla="*/ 11546 h 6869546"/>
              <a:gd name="connsiteX0" fmla="*/ 0 w 9041175"/>
              <a:gd name="connsiteY0" fmla="*/ 11546 h 6869546"/>
              <a:gd name="connsiteX1" fmla="*/ 8389697 w 9041175"/>
              <a:gd name="connsiteY1" fmla="*/ 0 h 6869546"/>
              <a:gd name="connsiteX2" fmla="*/ 8390465 w 9041175"/>
              <a:gd name="connsiteY2" fmla="*/ 3482878 h 6869546"/>
              <a:gd name="connsiteX3" fmla="*/ 8212665 w 9041175"/>
              <a:gd name="connsiteY3" fmla="*/ 4939145 h 6869546"/>
              <a:gd name="connsiteX4" fmla="*/ 4687455 w 9041175"/>
              <a:gd name="connsiteY4" fmla="*/ 6869546 h 6869546"/>
              <a:gd name="connsiteX5" fmla="*/ 0 w 9041175"/>
              <a:gd name="connsiteY5" fmla="*/ 6869546 h 6869546"/>
              <a:gd name="connsiteX6" fmla="*/ 0 w 9041175"/>
              <a:gd name="connsiteY6" fmla="*/ 11546 h 6869546"/>
              <a:gd name="connsiteX0" fmla="*/ 0 w 9041175"/>
              <a:gd name="connsiteY0" fmla="*/ 11546 h 6869546"/>
              <a:gd name="connsiteX1" fmla="*/ 8389697 w 9041175"/>
              <a:gd name="connsiteY1" fmla="*/ 0 h 6869546"/>
              <a:gd name="connsiteX2" fmla="*/ 8390465 w 9041175"/>
              <a:gd name="connsiteY2" fmla="*/ 3482878 h 6869546"/>
              <a:gd name="connsiteX3" fmla="*/ 8178798 w 9041175"/>
              <a:gd name="connsiteY3" fmla="*/ 4998412 h 6869546"/>
              <a:gd name="connsiteX4" fmla="*/ 4687455 w 9041175"/>
              <a:gd name="connsiteY4" fmla="*/ 6869546 h 6869546"/>
              <a:gd name="connsiteX5" fmla="*/ 0 w 9041175"/>
              <a:gd name="connsiteY5" fmla="*/ 6869546 h 6869546"/>
              <a:gd name="connsiteX6" fmla="*/ 0 w 9041175"/>
              <a:gd name="connsiteY6" fmla="*/ 11546 h 6869546"/>
              <a:gd name="connsiteX0" fmla="*/ 0 w 9041175"/>
              <a:gd name="connsiteY0" fmla="*/ 11546 h 6903412"/>
              <a:gd name="connsiteX1" fmla="*/ 8389697 w 9041175"/>
              <a:gd name="connsiteY1" fmla="*/ 0 h 6903412"/>
              <a:gd name="connsiteX2" fmla="*/ 8390465 w 9041175"/>
              <a:gd name="connsiteY2" fmla="*/ 3482878 h 6903412"/>
              <a:gd name="connsiteX3" fmla="*/ 8178798 w 9041175"/>
              <a:gd name="connsiteY3" fmla="*/ 4998412 h 6903412"/>
              <a:gd name="connsiteX4" fmla="*/ 5026122 w 9041175"/>
              <a:gd name="connsiteY4" fmla="*/ 6903412 h 6903412"/>
              <a:gd name="connsiteX5" fmla="*/ 0 w 9041175"/>
              <a:gd name="connsiteY5" fmla="*/ 6869546 h 6903412"/>
              <a:gd name="connsiteX6" fmla="*/ 0 w 9041175"/>
              <a:gd name="connsiteY6" fmla="*/ 11546 h 6903412"/>
              <a:gd name="connsiteX0" fmla="*/ 0 w 9041175"/>
              <a:gd name="connsiteY0" fmla="*/ 11546 h 6903412"/>
              <a:gd name="connsiteX1" fmla="*/ 8389697 w 9041175"/>
              <a:gd name="connsiteY1" fmla="*/ 0 h 6903412"/>
              <a:gd name="connsiteX2" fmla="*/ 8390465 w 9041175"/>
              <a:gd name="connsiteY2" fmla="*/ 3482878 h 6903412"/>
              <a:gd name="connsiteX3" fmla="*/ 8178798 w 9041175"/>
              <a:gd name="connsiteY3" fmla="*/ 4998412 h 6903412"/>
              <a:gd name="connsiteX4" fmla="*/ 5026122 w 9041175"/>
              <a:gd name="connsiteY4" fmla="*/ 6903412 h 6903412"/>
              <a:gd name="connsiteX5" fmla="*/ 0 w 9041175"/>
              <a:gd name="connsiteY5" fmla="*/ 6869546 h 6903412"/>
              <a:gd name="connsiteX6" fmla="*/ 0 w 9041175"/>
              <a:gd name="connsiteY6" fmla="*/ 11546 h 6903412"/>
              <a:gd name="connsiteX0" fmla="*/ 0 w 8394429"/>
              <a:gd name="connsiteY0" fmla="*/ 11546 h 6903412"/>
              <a:gd name="connsiteX1" fmla="*/ 8389697 w 8394429"/>
              <a:gd name="connsiteY1" fmla="*/ 0 h 6903412"/>
              <a:gd name="connsiteX2" fmla="*/ 8390465 w 8394429"/>
              <a:gd name="connsiteY2" fmla="*/ 3482878 h 6903412"/>
              <a:gd name="connsiteX3" fmla="*/ 8178798 w 8394429"/>
              <a:gd name="connsiteY3" fmla="*/ 4998412 h 6903412"/>
              <a:gd name="connsiteX4" fmla="*/ 5026122 w 8394429"/>
              <a:gd name="connsiteY4" fmla="*/ 6903412 h 6903412"/>
              <a:gd name="connsiteX5" fmla="*/ 0 w 8394429"/>
              <a:gd name="connsiteY5" fmla="*/ 6869546 h 6903412"/>
              <a:gd name="connsiteX6" fmla="*/ 0 w 8394429"/>
              <a:gd name="connsiteY6" fmla="*/ 11546 h 6903412"/>
              <a:gd name="connsiteX0" fmla="*/ 0 w 8394429"/>
              <a:gd name="connsiteY0" fmla="*/ 11546 h 6894945"/>
              <a:gd name="connsiteX1" fmla="*/ 8389697 w 8394429"/>
              <a:gd name="connsiteY1" fmla="*/ 0 h 6894945"/>
              <a:gd name="connsiteX2" fmla="*/ 8390465 w 8394429"/>
              <a:gd name="connsiteY2" fmla="*/ 3482878 h 6894945"/>
              <a:gd name="connsiteX3" fmla="*/ 8178798 w 8394429"/>
              <a:gd name="connsiteY3" fmla="*/ 4998412 h 6894945"/>
              <a:gd name="connsiteX4" fmla="*/ 5017655 w 8394429"/>
              <a:gd name="connsiteY4" fmla="*/ 6894945 h 6894945"/>
              <a:gd name="connsiteX5" fmla="*/ 0 w 8394429"/>
              <a:gd name="connsiteY5" fmla="*/ 6869546 h 6894945"/>
              <a:gd name="connsiteX6" fmla="*/ 0 w 8394429"/>
              <a:gd name="connsiteY6" fmla="*/ 11546 h 6894945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17655 w 8394429"/>
              <a:gd name="connsiteY4" fmla="*/ 6886479 h 6886479"/>
              <a:gd name="connsiteX5" fmla="*/ 0 w 8394429"/>
              <a:gd name="connsiteY5" fmla="*/ 6869546 h 6886479"/>
              <a:gd name="connsiteX6" fmla="*/ 0 w 8394429"/>
              <a:gd name="connsiteY6" fmla="*/ 11546 h 6886479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17655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6869546 h 6886479"/>
              <a:gd name="connsiteX7" fmla="*/ 0 w 8394429"/>
              <a:gd name="connsiteY7" fmla="*/ 11546 h 6886479"/>
              <a:gd name="connsiteX0" fmla="*/ 0 w 8394429"/>
              <a:gd name="connsiteY0" fmla="*/ 11546 h 6878013"/>
              <a:gd name="connsiteX1" fmla="*/ 8389697 w 8394429"/>
              <a:gd name="connsiteY1" fmla="*/ 0 h 6878013"/>
              <a:gd name="connsiteX2" fmla="*/ 8390465 w 8394429"/>
              <a:gd name="connsiteY2" fmla="*/ 3482878 h 6878013"/>
              <a:gd name="connsiteX3" fmla="*/ 8178798 w 8394429"/>
              <a:gd name="connsiteY3" fmla="*/ 4998412 h 6878013"/>
              <a:gd name="connsiteX4" fmla="*/ 5026122 w 8394429"/>
              <a:gd name="connsiteY4" fmla="*/ 6861079 h 6878013"/>
              <a:gd name="connsiteX5" fmla="*/ 8466 w 8394429"/>
              <a:gd name="connsiteY5" fmla="*/ 6878013 h 6878013"/>
              <a:gd name="connsiteX6" fmla="*/ 0 w 8394429"/>
              <a:gd name="connsiteY6" fmla="*/ 6869546 h 6878013"/>
              <a:gd name="connsiteX7" fmla="*/ 0 w 8394429"/>
              <a:gd name="connsiteY7" fmla="*/ 11546 h 6878013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26122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6869546 h 6886479"/>
              <a:gd name="connsiteX7" fmla="*/ 0 w 8394429"/>
              <a:gd name="connsiteY7" fmla="*/ 11546 h 6886479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68455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6869546 h 6886479"/>
              <a:gd name="connsiteX7" fmla="*/ 0 w 8394429"/>
              <a:gd name="connsiteY7" fmla="*/ 11546 h 6886479"/>
              <a:gd name="connsiteX0" fmla="*/ 33867 w 8428296"/>
              <a:gd name="connsiteY0" fmla="*/ 11546 h 6886480"/>
              <a:gd name="connsiteX1" fmla="*/ 8423564 w 8428296"/>
              <a:gd name="connsiteY1" fmla="*/ 0 h 6886480"/>
              <a:gd name="connsiteX2" fmla="*/ 8424332 w 8428296"/>
              <a:gd name="connsiteY2" fmla="*/ 3482878 h 6886480"/>
              <a:gd name="connsiteX3" fmla="*/ 8212665 w 8428296"/>
              <a:gd name="connsiteY3" fmla="*/ 4998412 h 6886480"/>
              <a:gd name="connsiteX4" fmla="*/ 5102322 w 8428296"/>
              <a:gd name="connsiteY4" fmla="*/ 6886479 h 6886480"/>
              <a:gd name="connsiteX5" fmla="*/ 42333 w 8428296"/>
              <a:gd name="connsiteY5" fmla="*/ 6878013 h 6886480"/>
              <a:gd name="connsiteX6" fmla="*/ 0 w 8428296"/>
              <a:gd name="connsiteY6" fmla="*/ 6886480 h 6886480"/>
              <a:gd name="connsiteX7" fmla="*/ 33867 w 8428296"/>
              <a:gd name="connsiteY7" fmla="*/ 11546 h 6886480"/>
              <a:gd name="connsiteX0" fmla="*/ 143934 w 8538363"/>
              <a:gd name="connsiteY0" fmla="*/ 11546 h 6920346"/>
              <a:gd name="connsiteX1" fmla="*/ 8533631 w 8538363"/>
              <a:gd name="connsiteY1" fmla="*/ 0 h 6920346"/>
              <a:gd name="connsiteX2" fmla="*/ 8534399 w 8538363"/>
              <a:gd name="connsiteY2" fmla="*/ 3482878 h 6920346"/>
              <a:gd name="connsiteX3" fmla="*/ 8322732 w 8538363"/>
              <a:gd name="connsiteY3" fmla="*/ 4998412 h 6920346"/>
              <a:gd name="connsiteX4" fmla="*/ 5212389 w 8538363"/>
              <a:gd name="connsiteY4" fmla="*/ 6886479 h 6920346"/>
              <a:gd name="connsiteX5" fmla="*/ 152400 w 8538363"/>
              <a:gd name="connsiteY5" fmla="*/ 6878013 h 6920346"/>
              <a:gd name="connsiteX6" fmla="*/ 0 w 8538363"/>
              <a:gd name="connsiteY6" fmla="*/ 6920346 h 6920346"/>
              <a:gd name="connsiteX7" fmla="*/ 143934 w 8538363"/>
              <a:gd name="connsiteY7" fmla="*/ 11546 h 6920346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68455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11546 h 6886479"/>
              <a:gd name="connsiteX0" fmla="*/ 0 w 8394429"/>
              <a:gd name="connsiteY0" fmla="*/ 11546 h 6886479"/>
              <a:gd name="connsiteX1" fmla="*/ 8389697 w 8394429"/>
              <a:gd name="connsiteY1" fmla="*/ 0 h 6886479"/>
              <a:gd name="connsiteX2" fmla="*/ 8390465 w 8394429"/>
              <a:gd name="connsiteY2" fmla="*/ 3482878 h 6886479"/>
              <a:gd name="connsiteX3" fmla="*/ 8178798 w 8394429"/>
              <a:gd name="connsiteY3" fmla="*/ 4998412 h 6886479"/>
              <a:gd name="connsiteX4" fmla="*/ 5068455 w 8394429"/>
              <a:gd name="connsiteY4" fmla="*/ 6886479 h 6886479"/>
              <a:gd name="connsiteX5" fmla="*/ 8466 w 8394429"/>
              <a:gd name="connsiteY5" fmla="*/ 6878013 h 6886479"/>
              <a:gd name="connsiteX6" fmla="*/ 0 w 8394429"/>
              <a:gd name="connsiteY6" fmla="*/ 11546 h 6886479"/>
              <a:gd name="connsiteX0" fmla="*/ 0 w 8394429"/>
              <a:gd name="connsiteY0" fmla="*/ 11546 h 6894946"/>
              <a:gd name="connsiteX1" fmla="*/ 8389697 w 8394429"/>
              <a:gd name="connsiteY1" fmla="*/ 0 h 6894946"/>
              <a:gd name="connsiteX2" fmla="*/ 8390465 w 8394429"/>
              <a:gd name="connsiteY2" fmla="*/ 3482878 h 6894946"/>
              <a:gd name="connsiteX3" fmla="*/ 8178798 w 8394429"/>
              <a:gd name="connsiteY3" fmla="*/ 4998412 h 6894946"/>
              <a:gd name="connsiteX4" fmla="*/ 5093855 w 8394429"/>
              <a:gd name="connsiteY4" fmla="*/ 6894946 h 6894946"/>
              <a:gd name="connsiteX5" fmla="*/ 8466 w 8394429"/>
              <a:gd name="connsiteY5" fmla="*/ 6878013 h 6894946"/>
              <a:gd name="connsiteX6" fmla="*/ 0 w 8394429"/>
              <a:gd name="connsiteY6" fmla="*/ 11546 h 6894946"/>
              <a:gd name="connsiteX0" fmla="*/ 0 w 8394429"/>
              <a:gd name="connsiteY0" fmla="*/ 11546 h 6878013"/>
              <a:gd name="connsiteX1" fmla="*/ 8389697 w 8394429"/>
              <a:gd name="connsiteY1" fmla="*/ 0 h 6878013"/>
              <a:gd name="connsiteX2" fmla="*/ 8390465 w 8394429"/>
              <a:gd name="connsiteY2" fmla="*/ 3482878 h 6878013"/>
              <a:gd name="connsiteX3" fmla="*/ 8178798 w 8394429"/>
              <a:gd name="connsiteY3" fmla="*/ 4998412 h 6878013"/>
              <a:gd name="connsiteX4" fmla="*/ 5099789 w 8394429"/>
              <a:gd name="connsiteY4" fmla="*/ 6865274 h 6878013"/>
              <a:gd name="connsiteX5" fmla="*/ 8466 w 8394429"/>
              <a:gd name="connsiteY5" fmla="*/ 6878013 h 6878013"/>
              <a:gd name="connsiteX6" fmla="*/ 0 w 8394429"/>
              <a:gd name="connsiteY6" fmla="*/ 11546 h 6878013"/>
              <a:gd name="connsiteX0" fmla="*/ 0 w 8394429"/>
              <a:gd name="connsiteY0" fmla="*/ 11546 h 6889011"/>
              <a:gd name="connsiteX1" fmla="*/ 8389697 w 8394429"/>
              <a:gd name="connsiteY1" fmla="*/ 0 h 6889011"/>
              <a:gd name="connsiteX2" fmla="*/ 8390465 w 8394429"/>
              <a:gd name="connsiteY2" fmla="*/ 3482878 h 6889011"/>
              <a:gd name="connsiteX3" fmla="*/ 8178798 w 8394429"/>
              <a:gd name="connsiteY3" fmla="*/ 4998412 h 6889011"/>
              <a:gd name="connsiteX4" fmla="*/ 5099789 w 8394429"/>
              <a:gd name="connsiteY4" fmla="*/ 6889011 h 6889011"/>
              <a:gd name="connsiteX5" fmla="*/ 8466 w 8394429"/>
              <a:gd name="connsiteY5" fmla="*/ 6878013 h 6889011"/>
              <a:gd name="connsiteX6" fmla="*/ 0 w 8394429"/>
              <a:gd name="connsiteY6" fmla="*/ 11546 h 6889011"/>
              <a:gd name="connsiteX0" fmla="*/ 0 w 8394429"/>
              <a:gd name="connsiteY0" fmla="*/ 11546 h 6895816"/>
              <a:gd name="connsiteX1" fmla="*/ 8389697 w 8394429"/>
              <a:gd name="connsiteY1" fmla="*/ 0 h 6895816"/>
              <a:gd name="connsiteX2" fmla="*/ 8390465 w 8394429"/>
              <a:gd name="connsiteY2" fmla="*/ 3482878 h 6895816"/>
              <a:gd name="connsiteX3" fmla="*/ 8178798 w 8394429"/>
              <a:gd name="connsiteY3" fmla="*/ 4998412 h 6895816"/>
              <a:gd name="connsiteX4" fmla="*/ 5099789 w 8394429"/>
              <a:gd name="connsiteY4" fmla="*/ 6889011 h 6895816"/>
              <a:gd name="connsiteX5" fmla="*/ 2531 w 8394429"/>
              <a:gd name="connsiteY5" fmla="*/ 6895816 h 6895816"/>
              <a:gd name="connsiteX6" fmla="*/ 0 w 8394429"/>
              <a:gd name="connsiteY6" fmla="*/ 11546 h 6895816"/>
              <a:gd name="connsiteX0" fmla="*/ 21231 w 8415660"/>
              <a:gd name="connsiteY0" fmla="*/ 11546 h 6907685"/>
              <a:gd name="connsiteX1" fmla="*/ 8410928 w 8415660"/>
              <a:gd name="connsiteY1" fmla="*/ 0 h 6907685"/>
              <a:gd name="connsiteX2" fmla="*/ 8411696 w 8415660"/>
              <a:gd name="connsiteY2" fmla="*/ 3482878 h 6907685"/>
              <a:gd name="connsiteX3" fmla="*/ 8200029 w 8415660"/>
              <a:gd name="connsiteY3" fmla="*/ 4998412 h 6907685"/>
              <a:gd name="connsiteX4" fmla="*/ 5121020 w 8415660"/>
              <a:gd name="connsiteY4" fmla="*/ 6889011 h 6907685"/>
              <a:gd name="connsiteX5" fmla="*/ 22 w 8415660"/>
              <a:gd name="connsiteY5" fmla="*/ 6907685 h 6907685"/>
              <a:gd name="connsiteX6" fmla="*/ 21231 w 8415660"/>
              <a:gd name="connsiteY6" fmla="*/ 11546 h 6907685"/>
              <a:gd name="connsiteX0" fmla="*/ 15305 w 8409734"/>
              <a:gd name="connsiteY0" fmla="*/ 11546 h 6889881"/>
              <a:gd name="connsiteX1" fmla="*/ 8405002 w 8409734"/>
              <a:gd name="connsiteY1" fmla="*/ 0 h 6889881"/>
              <a:gd name="connsiteX2" fmla="*/ 8405770 w 8409734"/>
              <a:gd name="connsiteY2" fmla="*/ 3482878 h 6889881"/>
              <a:gd name="connsiteX3" fmla="*/ 8194103 w 8409734"/>
              <a:gd name="connsiteY3" fmla="*/ 4998412 h 6889881"/>
              <a:gd name="connsiteX4" fmla="*/ 5115094 w 8409734"/>
              <a:gd name="connsiteY4" fmla="*/ 6889011 h 6889881"/>
              <a:gd name="connsiteX5" fmla="*/ 31 w 8409734"/>
              <a:gd name="connsiteY5" fmla="*/ 6889881 h 6889881"/>
              <a:gd name="connsiteX6" fmla="*/ 15305 w 8409734"/>
              <a:gd name="connsiteY6" fmla="*/ 11546 h 6889881"/>
              <a:gd name="connsiteX0" fmla="*/ 15305 w 8495026"/>
              <a:gd name="connsiteY0" fmla="*/ 11546 h 6889881"/>
              <a:gd name="connsiteX1" fmla="*/ 8405002 w 8495026"/>
              <a:gd name="connsiteY1" fmla="*/ 0 h 6889881"/>
              <a:gd name="connsiteX2" fmla="*/ 8494792 w 8495026"/>
              <a:gd name="connsiteY2" fmla="*/ 3488813 h 6889881"/>
              <a:gd name="connsiteX3" fmla="*/ 8194103 w 8495026"/>
              <a:gd name="connsiteY3" fmla="*/ 4998412 h 6889881"/>
              <a:gd name="connsiteX4" fmla="*/ 5115094 w 8495026"/>
              <a:gd name="connsiteY4" fmla="*/ 6889011 h 6889881"/>
              <a:gd name="connsiteX5" fmla="*/ 31 w 8495026"/>
              <a:gd name="connsiteY5" fmla="*/ 6889881 h 6889881"/>
              <a:gd name="connsiteX6" fmla="*/ 15305 w 8495026"/>
              <a:gd name="connsiteY6" fmla="*/ 11546 h 6889881"/>
              <a:gd name="connsiteX0" fmla="*/ 15305 w 8502171"/>
              <a:gd name="connsiteY0" fmla="*/ 11546 h 6889881"/>
              <a:gd name="connsiteX1" fmla="*/ 8405002 w 8502171"/>
              <a:gd name="connsiteY1" fmla="*/ 0 h 6889881"/>
              <a:gd name="connsiteX2" fmla="*/ 8494792 w 8502171"/>
              <a:gd name="connsiteY2" fmla="*/ 3488813 h 6889881"/>
              <a:gd name="connsiteX3" fmla="*/ 8300929 w 8502171"/>
              <a:gd name="connsiteY3" fmla="*/ 4939068 h 6889881"/>
              <a:gd name="connsiteX4" fmla="*/ 5115094 w 8502171"/>
              <a:gd name="connsiteY4" fmla="*/ 6889011 h 6889881"/>
              <a:gd name="connsiteX5" fmla="*/ 31 w 8502171"/>
              <a:gd name="connsiteY5" fmla="*/ 6889881 h 6889881"/>
              <a:gd name="connsiteX6" fmla="*/ 15305 w 8502171"/>
              <a:gd name="connsiteY6" fmla="*/ 11546 h 6889881"/>
              <a:gd name="connsiteX0" fmla="*/ 15305 w 8494941"/>
              <a:gd name="connsiteY0" fmla="*/ 11546 h 6889881"/>
              <a:gd name="connsiteX1" fmla="*/ 8405002 w 8494941"/>
              <a:gd name="connsiteY1" fmla="*/ 0 h 6889881"/>
              <a:gd name="connsiteX2" fmla="*/ 8494792 w 8494941"/>
              <a:gd name="connsiteY2" fmla="*/ 3488813 h 6889881"/>
              <a:gd name="connsiteX3" fmla="*/ 8158495 w 8494941"/>
              <a:gd name="connsiteY3" fmla="*/ 5093364 h 6889881"/>
              <a:gd name="connsiteX4" fmla="*/ 5115094 w 8494941"/>
              <a:gd name="connsiteY4" fmla="*/ 6889011 h 6889881"/>
              <a:gd name="connsiteX5" fmla="*/ 31 w 8494941"/>
              <a:gd name="connsiteY5" fmla="*/ 6889881 h 6889881"/>
              <a:gd name="connsiteX6" fmla="*/ 15305 w 8494941"/>
              <a:gd name="connsiteY6" fmla="*/ 11546 h 6889881"/>
              <a:gd name="connsiteX0" fmla="*/ 15305 w 8494941"/>
              <a:gd name="connsiteY0" fmla="*/ 11546 h 6889881"/>
              <a:gd name="connsiteX1" fmla="*/ 8405002 w 8494941"/>
              <a:gd name="connsiteY1" fmla="*/ 0 h 6889881"/>
              <a:gd name="connsiteX2" fmla="*/ 8494792 w 8494941"/>
              <a:gd name="connsiteY2" fmla="*/ 3488813 h 6889881"/>
              <a:gd name="connsiteX3" fmla="*/ 8158495 w 8494941"/>
              <a:gd name="connsiteY3" fmla="*/ 5093364 h 6889881"/>
              <a:gd name="connsiteX4" fmla="*/ 5115094 w 8494941"/>
              <a:gd name="connsiteY4" fmla="*/ 6889011 h 6889881"/>
              <a:gd name="connsiteX5" fmla="*/ 31 w 8494941"/>
              <a:gd name="connsiteY5" fmla="*/ 6889881 h 6889881"/>
              <a:gd name="connsiteX6" fmla="*/ 15305 w 8494941"/>
              <a:gd name="connsiteY6" fmla="*/ 11546 h 6889881"/>
              <a:gd name="connsiteX0" fmla="*/ 15305 w 8503925"/>
              <a:gd name="connsiteY0" fmla="*/ 11546 h 6889881"/>
              <a:gd name="connsiteX1" fmla="*/ 8405002 w 8503925"/>
              <a:gd name="connsiteY1" fmla="*/ 0 h 6889881"/>
              <a:gd name="connsiteX2" fmla="*/ 8494792 w 8503925"/>
              <a:gd name="connsiteY2" fmla="*/ 3488813 h 6889881"/>
              <a:gd name="connsiteX3" fmla="*/ 8158495 w 8503925"/>
              <a:gd name="connsiteY3" fmla="*/ 5093364 h 6889881"/>
              <a:gd name="connsiteX4" fmla="*/ 5115094 w 8503925"/>
              <a:gd name="connsiteY4" fmla="*/ 6889011 h 6889881"/>
              <a:gd name="connsiteX5" fmla="*/ 31 w 8503925"/>
              <a:gd name="connsiteY5" fmla="*/ 6889881 h 6889881"/>
              <a:gd name="connsiteX6" fmla="*/ 15305 w 8503925"/>
              <a:gd name="connsiteY6" fmla="*/ 11546 h 6889881"/>
              <a:gd name="connsiteX0" fmla="*/ 15305 w 8505195"/>
              <a:gd name="connsiteY0" fmla="*/ 11546 h 6889881"/>
              <a:gd name="connsiteX1" fmla="*/ 8405002 w 8505195"/>
              <a:gd name="connsiteY1" fmla="*/ 0 h 6889881"/>
              <a:gd name="connsiteX2" fmla="*/ 8494792 w 8505195"/>
              <a:gd name="connsiteY2" fmla="*/ 3488813 h 6889881"/>
              <a:gd name="connsiteX3" fmla="*/ 8164430 w 8505195"/>
              <a:gd name="connsiteY3" fmla="*/ 5105232 h 6889881"/>
              <a:gd name="connsiteX4" fmla="*/ 5115094 w 8505195"/>
              <a:gd name="connsiteY4" fmla="*/ 6889011 h 6889881"/>
              <a:gd name="connsiteX5" fmla="*/ 31 w 8505195"/>
              <a:gd name="connsiteY5" fmla="*/ 6889881 h 6889881"/>
              <a:gd name="connsiteX6" fmla="*/ 15305 w 8505195"/>
              <a:gd name="connsiteY6" fmla="*/ 11546 h 6889881"/>
              <a:gd name="connsiteX0" fmla="*/ 15305 w 8499821"/>
              <a:gd name="connsiteY0" fmla="*/ 11546 h 6889881"/>
              <a:gd name="connsiteX1" fmla="*/ 8405002 w 8499821"/>
              <a:gd name="connsiteY1" fmla="*/ 0 h 6889881"/>
              <a:gd name="connsiteX2" fmla="*/ 8494792 w 8499821"/>
              <a:gd name="connsiteY2" fmla="*/ 3488813 h 6889881"/>
              <a:gd name="connsiteX3" fmla="*/ 8134756 w 8499821"/>
              <a:gd name="connsiteY3" fmla="*/ 5134904 h 6889881"/>
              <a:gd name="connsiteX4" fmla="*/ 5115094 w 8499821"/>
              <a:gd name="connsiteY4" fmla="*/ 6889011 h 6889881"/>
              <a:gd name="connsiteX5" fmla="*/ 31 w 8499821"/>
              <a:gd name="connsiteY5" fmla="*/ 6889881 h 6889881"/>
              <a:gd name="connsiteX6" fmla="*/ 15305 w 8499821"/>
              <a:gd name="connsiteY6" fmla="*/ 11546 h 6889881"/>
              <a:gd name="connsiteX0" fmla="*/ 15305 w 8502737"/>
              <a:gd name="connsiteY0" fmla="*/ 23415 h 6901750"/>
              <a:gd name="connsiteX1" fmla="*/ 8499958 w 8502737"/>
              <a:gd name="connsiteY1" fmla="*/ 0 h 6901750"/>
              <a:gd name="connsiteX2" fmla="*/ 8494792 w 8502737"/>
              <a:gd name="connsiteY2" fmla="*/ 3500682 h 6901750"/>
              <a:gd name="connsiteX3" fmla="*/ 8134756 w 8502737"/>
              <a:gd name="connsiteY3" fmla="*/ 5146773 h 6901750"/>
              <a:gd name="connsiteX4" fmla="*/ 5115094 w 8502737"/>
              <a:gd name="connsiteY4" fmla="*/ 6900880 h 6901750"/>
              <a:gd name="connsiteX5" fmla="*/ 31 w 8502737"/>
              <a:gd name="connsiteY5" fmla="*/ 6901750 h 6901750"/>
              <a:gd name="connsiteX6" fmla="*/ 15305 w 8502737"/>
              <a:gd name="connsiteY6" fmla="*/ 23415 h 6901750"/>
              <a:gd name="connsiteX0" fmla="*/ 15305 w 8502737"/>
              <a:gd name="connsiteY0" fmla="*/ 23415 h 6901750"/>
              <a:gd name="connsiteX1" fmla="*/ 8499958 w 8502737"/>
              <a:gd name="connsiteY1" fmla="*/ 0 h 6901750"/>
              <a:gd name="connsiteX2" fmla="*/ 8494792 w 8502737"/>
              <a:gd name="connsiteY2" fmla="*/ 3500682 h 6901750"/>
              <a:gd name="connsiteX3" fmla="*/ 8134756 w 8502737"/>
              <a:gd name="connsiteY3" fmla="*/ 5146773 h 6901750"/>
              <a:gd name="connsiteX4" fmla="*/ 5115094 w 8502737"/>
              <a:gd name="connsiteY4" fmla="*/ 6900880 h 6901750"/>
              <a:gd name="connsiteX5" fmla="*/ 31 w 8502737"/>
              <a:gd name="connsiteY5" fmla="*/ 6901750 h 6901750"/>
              <a:gd name="connsiteX6" fmla="*/ 15305 w 8502737"/>
              <a:gd name="connsiteY6" fmla="*/ 23415 h 6901750"/>
              <a:gd name="connsiteX0" fmla="*/ 15305 w 8499821"/>
              <a:gd name="connsiteY0" fmla="*/ 29350 h 6907685"/>
              <a:gd name="connsiteX1" fmla="*/ 8476218 w 8499821"/>
              <a:gd name="connsiteY1" fmla="*/ 0 h 6907685"/>
              <a:gd name="connsiteX2" fmla="*/ 8494792 w 8499821"/>
              <a:gd name="connsiteY2" fmla="*/ 3506617 h 6907685"/>
              <a:gd name="connsiteX3" fmla="*/ 8134756 w 8499821"/>
              <a:gd name="connsiteY3" fmla="*/ 5152708 h 6907685"/>
              <a:gd name="connsiteX4" fmla="*/ 5115094 w 8499821"/>
              <a:gd name="connsiteY4" fmla="*/ 6906815 h 6907685"/>
              <a:gd name="connsiteX5" fmla="*/ 31 w 8499821"/>
              <a:gd name="connsiteY5" fmla="*/ 6907685 h 6907685"/>
              <a:gd name="connsiteX6" fmla="*/ 15305 w 8499821"/>
              <a:gd name="connsiteY6" fmla="*/ 29350 h 6907685"/>
              <a:gd name="connsiteX0" fmla="*/ 15305 w 8502736"/>
              <a:gd name="connsiteY0" fmla="*/ 29350 h 6907685"/>
              <a:gd name="connsiteX1" fmla="*/ 8499957 w 8502736"/>
              <a:gd name="connsiteY1" fmla="*/ 0 h 6907685"/>
              <a:gd name="connsiteX2" fmla="*/ 8494792 w 8502736"/>
              <a:gd name="connsiteY2" fmla="*/ 3506617 h 6907685"/>
              <a:gd name="connsiteX3" fmla="*/ 8134756 w 8502736"/>
              <a:gd name="connsiteY3" fmla="*/ 5152708 h 6907685"/>
              <a:gd name="connsiteX4" fmla="*/ 5115094 w 8502736"/>
              <a:gd name="connsiteY4" fmla="*/ 6906815 h 6907685"/>
              <a:gd name="connsiteX5" fmla="*/ 31 w 8502736"/>
              <a:gd name="connsiteY5" fmla="*/ 6907685 h 6907685"/>
              <a:gd name="connsiteX6" fmla="*/ 15305 w 8502736"/>
              <a:gd name="connsiteY6" fmla="*/ 29350 h 6907685"/>
              <a:gd name="connsiteX0" fmla="*/ 15305 w 8499957"/>
              <a:gd name="connsiteY0" fmla="*/ 29471 h 6907806"/>
              <a:gd name="connsiteX1" fmla="*/ 8499957 w 8499957"/>
              <a:gd name="connsiteY1" fmla="*/ 121 h 6907806"/>
              <a:gd name="connsiteX2" fmla="*/ 8494792 w 8499957"/>
              <a:gd name="connsiteY2" fmla="*/ 3506738 h 6907806"/>
              <a:gd name="connsiteX3" fmla="*/ 8134756 w 8499957"/>
              <a:gd name="connsiteY3" fmla="*/ 5152829 h 6907806"/>
              <a:gd name="connsiteX4" fmla="*/ 5115094 w 8499957"/>
              <a:gd name="connsiteY4" fmla="*/ 6906936 h 6907806"/>
              <a:gd name="connsiteX5" fmla="*/ 31 w 8499957"/>
              <a:gd name="connsiteY5" fmla="*/ 6907806 h 6907806"/>
              <a:gd name="connsiteX6" fmla="*/ 15305 w 8499957"/>
              <a:gd name="connsiteY6" fmla="*/ 29471 h 6907806"/>
              <a:gd name="connsiteX0" fmla="*/ 35908 w 8499941"/>
              <a:gd name="connsiteY0" fmla="*/ 6791 h 6907806"/>
              <a:gd name="connsiteX1" fmla="*/ 8499941 w 8499941"/>
              <a:gd name="connsiteY1" fmla="*/ 121 h 6907806"/>
              <a:gd name="connsiteX2" fmla="*/ 8494776 w 8499941"/>
              <a:gd name="connsiteY2" fmla="*/ 3506738 h 6907806"/>
              <a:gd name="connsiteX3" fmla="*/ 8134740 w 8499941"/>
              <a:gd name="connsiteY3" fmla="*/ 5152829 h 6907806"/>
              <a:gd name="connsiteX4" fmla="*/ 5115078 w 8499941"/>
              <a:gd name="connsiteY4" fmla="*/ 6906936 h 6907806"/>
              <a:gd name="connsiteX5" fmla="*/ 15 w 8499941"/>
              <a:gd name="connsiteY5" fmla="*/ 6907806 h 6907806"/>
              <a:gd name="connsiteX6" fmla="*/ 35908 w 8499941"/>
              <a:gd name="connsiteY6" fmla="*/ 6791 h 6907806"/>
              <a:gd name="connsiteX0" fmla="*/ 427628 w 8499928"/>
              <a:gd name="connsiteY0" fmla="*/ 6791 h 6907806"/>
              <a:gd name="connsiteX1" fmla="*/ 8499928 w 8499928"/>
              <a:gd name="connsiteY1" fmla="*/ 121 h 6907806"/>
              <a:gd name="connsiteX2" fmla="*/ 8494763 w 8499928"/>
              <a:gd name="connsiteY2" fmla="*/ 3506738 h 6907806"/>
              <a:gd name="connsiteX3" fmla="*/ 8134727 w 8499928"/>
              <a:gd name="connsiteY3" fmla="*/ 5152829 h 6907806"/>
              <a:gd name="connsiteX4" fmla="*/ 5115065 w 8499928"/>
              <a:gd name="connsiteY4" fmla="*/ 6906936 h 6907806"/>
              <a:gd name="connsiteX5" fmla="*/ 2 w 8499928"/>
              <a:gd name="connsiteY5" fmla="*/ 6907806 h 6907806"/>
              <a:gd name="connsiteX6" fmla="*/ 427628 w 8499928"/>
              <a:gd name="connsiteY6" fmla="*/ 6791 h 6907806"/>
              <a:gd name="connsiteX0" fmla="*/ 448245 w 8499928"/>
              <a:gd name="connsiteY0" fmla="*/ 0 h 6912356"/>
              <a:gd name="connsiteX1" fmla="*/ 8499928 w 8499928"/>
              <a:gd name="connsiteY1" fmla="*/ 4671 h 6912356"/>
              <a:gd name="connsiteX2" fmla="*/ 8494763 w 8499928"/>
              <a:gd name="connsiteY2" fmla="*/ 3511288 h 6912356"/>
              <a:gd name="connsiteX3" fmla="*/ 8134727 w 8499928"/>
              <a:gd name="connsiteY3" fmla="*/ 5157379 h 6912356"/>
              <a:gd name="connsiteX4" fmla="*/ 5115065 w 8499928"/>
              <a:gd name="connsiteY4" fmla="*/ 6911486 h 6912356"/>
              <a:gd name="connsiteX5" fmla="*/ 2 w 8499928"/>
              <a:gd name="connsiteY5" fmla="*/ 6912356 h 6912356"/>
              <a:gd name="connsiteX6" fmla="*/ 448245 w 8499928"/>
              <a:gd name="connsiteY6" fmla="*/ 0 h 6912356"/>
              <a:gd name="connsiteX0" fmla="*/ 5041 w 8056724"/>
              <a:gd name="connsiteY0" fmla="*/ 0 h 6912356"/>
              <a:gd name="connsiteX1" fmla="*/ 8056724 w 8056724"/>
              <a:gd name="connsiteY1" fmla="*/ 4671 h 6912356"/>
              <a:gd name="connsiteX2" fmla="*/ 8051559 w 8056724"/>
              <a:gd name="connsiteY2" fmla="*/ 3511288 h 6912356"/>
              <a:gd name="connsiteX3" fmla="*/ 7691523 w 8056724"/>
              <a:gd name="connsiteY3" fmla="*/ 5157379 h 6912356"/>
              <a:gd name="connsiteX4" fmla="*/ 4671861 w 8056724"/>
              <a:gd name="connsiteY4" fmla="*/ 6911486 h 6912356"/>
              <a:gd name="connsiteX5" fmla="*/ 75 w 8056724"/>
              <a:gd name="connsiteY5" fmla="*/ 6912356 h 6912356"/>
              <a:gd name="connsiteX6" fmla="*/ 5041 w 8056724"/>
              <a:gd name="connsiteY6" fmla="*/ 0 h 6912356"/>
              <a:gd name="connsiteX0" fmla="*/ 8776 w 8060459"/>
              <a:gd name="connsiteY0" fmla="*/ 0 h 6912356"/>
              <a:gd name="connsiteX1" fmla="*/ 8060459 w 8060459"/>
              <a:gd name="connsiteY1" fmla="*/ 4671 h 6912356"/>
              <a:gd name="connsiteX2" fmla="*/ 8055294 w 8060459"/>
              <a:gd name="connsiteY2" fmla="*/ 3511288 h 6912356"/>
              <a:gd name="connsiteX3" fmla="*/ 7695258 w 8060459"/>
              <a:gd name="connsiteY3" fmla="*/ 5157379 h 6912356"/>
              <a:gd name="connsiteX4" fmla="*/ 4675596 w 8060459"/>
              <a:gd name="connsiteY4" fmla="*/ 6911486 h 6912356"/>
              <a:gd name="connsiteX5" fmla="*/ 3810 w 8060459"/>
              <a:gd name="connsiteY5" fmla="*/ 6912356 h 6912356"/>
              <a:gd name="connsiteX6" fmla="*/ 8776 w 8060459"/>
              <a:gd name="connsiteY6" fmla="*/ 0 h 6912356"/>
              <a:gd name="connsiteX0" fmla="*/ 0 w 8072300"/>
              <a:gd name="connsiteY0" fmla="*/ 0 h 6912356"/>
              <a:gd name="connsiteX1" fmla="*/ 8072300 w 8072300"/>
              <a:gd name="connsiteY1" fmla="*/ 4671 h 6912356"/>
              <a:gd name="connsiteX2" fmla="*/ 8067135 w 8072300"/>
              <a:gd name="connsiteY2" fmla="*/ 3511288 h 6912356"/>
              <a:gd name="connsiteX3" fmla="*/ 7707099 w 8072300"/>
              <a:gd name="connsiteY3" fmla="*/ 5157379 h 6912356"/>
              <a:gd name="connsiteX4" fmla="*/ 4687437 w 8072300"/>
              <a:gd name="connsiteY4" fmla="*/ 6911486 h 6912356"/>
              <a:gd name="connsiteX5" fmla="*/ 15651 w 8072300"/>
              <a:gd name="connsiteY5" fmla="*/ 6912356 h 6912356"/>
              <a:gd name="connsiteX6" fmla="*/ 0 w 8072300"/>
              <a:gd name="connsiteY6" fmla="*/ 0 h 69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2300" h="6912356">
                <a:moveTo>
                  <a:pt x="0" y="0"/>
                </a:moveTo>
                <a:lnTo>
                  <a:pt x="8072300" y="4671"/>
                </a:lnTo>
                <a:cubicBezTo>
                  <a:pt x="8067486" y="-15872"/>
                  <a:pt x="8071240" y="2578031"/>
                  <a:pt x="8067135" y="3511288"/>
                </a:cubicBezTo>
                <a:cubicBezTo>
                  <a:pt x="8071497" y="4342946"/>
                  <a:pt x="8129487" y="4835489"/>
                  <a:pt x="7707099" y="5157379"/>
                </a:cubicBezTo>
                <a:cubicBezTo>
                  <a:pt x="7036890" y="5576285"/>
                  <a:pt x="6006826" y="6157953"/>
                  <a:pt x="4687437" y="6911486"/>
                </a:cubicBezTo>
                <a:lnTo>
                  <a:pt x="15651" y="6912356"/>
                </a:lnTo>
                <a:cubicBezTo>
                  <a:pt x="4498" y="5683580"/>
                  <a:pt x="844" y="2294757"/>
                  <a:pt x="0" y="0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1554480" y="1259840"/>
            <a:ext cx="130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 </a:t>
            </a:r>
            <a:r>
              <a:rPr lang="en-US" dirty="0"/>
              <a:t>Option 1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5809580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4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8A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-31635" y="-13368"/>
            <a:ext cx="9175635" cy="6868143"/>
          </a:xfrm>
          <a:custGeom>
            <a:avLst/>
            <a:gdLst>
              <a:gd name="connsiteX0" fmla="*/ 10 w 9144000"/>
              <a:gd name="connsiteY0" fmla="*/ 2619516 h 6858000"/>
              <a:gd name="connsiteX1" fmla="*/ 4572000 w 9144000"/>
              <a:gd name="connsiteY1" fmla="*/ 0 h 6858000"/>
              <a:gd name="connsiteX2" fmla="*/ 9143990 w 9144000"/>
              <a:gd name="connsiteY2" fmla="*/ 2619516 h 6858000"/>
              <a:gd name="connsiteX3" fmla="*/ 7397645 w 9144000"/>
              <a:gd name="connsiteY3" fmla="*/ 6857983 h 6858000"/>
              <a:gd name="connsiteX4" fmla="*/ 1746355 w 9144000"/>
              <a:gd name="connsiteY4" fmla="*/ 6857983 h 6858000"/>
              <a:gd name="connsiteX5" fmla="*/ 10 w 9144000"/>
              <a:gd name="connsiteY5" fmla="*/ 2619516 h 6858000"/>
              <a:gd name="connsiteX0" fmla="*/ 0 w 9164300"/>
              <a:gd name="connsiteY0" fmla="*/ 2619516 h 6857983"/>
              <a:gd name="connsiteX1" fmla="*/ 4571990 w 9164300"/>
              <a:gd name="connsiteY1" fmla="*/ 0 h 6857983"/>
              <a:gd name="connsiteX2" fmla="*/ 9164300 w 9164300"/>
              <a:gd name="connsiteY2" fmla="*/ 8396 h 6857983"/>
              <a:gd name="connsiteX3" fmla="*/ 7397635 w 9164300"/>
              <a:gd name="connsiteY3" fmla="*/ 6857983 h 6857983"/>
              <a:gd name="connsiteX4" fmla="*/ 1746345 w 9164300"/>
              <a:gd name="connsiteY4" fmla="*/ 6857983 h 6857983"/>
              <a:gd name="connsiteX5" fmla="*/ 0 w 9164300"/>
              <a:gd name="connsiteY5" fmla="*/ 2619516 h 6857983"/>
              <a:gd name="connsiteX0" fmla="*/ 10 w 9164310"/>
              <a:gd name="connsiteY0" fmla="*/ 2619516 h 6857983"/>
              <a:gd name="connsiteX1" fmla="*/ 0 w 9164310"/>
              <a:gd name="connsiteY1" fmla="*/ 0 h 6857983"/>
              <a:gd name="connsiteX2" fmla="*/ 9164310 w 9164310"/>
              <a:gd name="connsiteY2" fmla="*/ 8396 h 6857983"/>
              <a:gd name="connsiteX3" fmla="*/ 7397645 w 9164310"/>
              <a:gd name="connsiteY3" fmla="*/ 6857983 h 6857983"/>
              <a:gd name="connsiteX4" fmla="*/ 1746355 w 9164310"/>
              <a:gd name="connsiteY4" fmla="*/ 6857983 h 6857983"/>
              <a:gd name="connsiteX5" fmla="*/ 10 w 9164310"/>
              <a:gd name="connsiteY5" fmla="*/ 2619516 h 685798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1746355 w 9165485"/>
              <a:gd name="connsiteY4" fmla="*/ 6857983 h 6868143"/>
              <a:gd name="connsiteX5" fmla="*/ 10 w 9165485"/>
              <a:gd name="connsiteY5" fmla="*/ 2619516 h 686814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10 w 9165485"/>
              <a:gd name="connsiteY5" fmla="*/ 2619516 h 686814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10 w 9165485"/>
              <a:gd name="connsiteY5" fmla="*/ 2619516 h 6868143"/>
              <a:gd name="connsiteX0" fmla="*/ 20330 w 9165485"/>
              <a:gd name="connsiteY0" fmla="*/ 243663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20330 w 9165485"/>
              <a:gd name="connsiteY5" fmla="*/ 2436636 h 6868143"/>
              <a:gd name="connsiteX0" fmla="*/ 0 w 9175635"/>
              <a:gd name="connsiteY0" fmla="*/ 241631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41631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5635" h="6868143">
                <a:moveTo>
                  <a:pt x="0" y="2355356"/>
                </a:moveTo>
                <a:cubicBezTo>
                  <a:pt x="-3" y="1482184"/>
                  <a:pt x="10153" y="873172"/>
                  <a:pt x="10150" y="0"/>
                </a:cubicBezTo>
                <a:lnTo>
                  <a:pt x="9174460" y="8396"/>
                </a:lnTo>
                <a:cubicBezTo>
                  <a:pt x="9174852" y="2294978"/>
                  <a:pt x="9175243" y="4581561"/>
                  <a:pt x="9175635" y="6868143"/>
                </a:cubicBezTo>
                <a:lnTo>
                  <a:pt x="6247225" y="6857983"/>
                </a:lnTo>
                <a:cubicBezTo>
                  <a:pt x="6230683" y="5333401"/>
                  <a:pt x="3521742" y="4580978"/>
                  <a:pt x="0" y="2355356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54480" y="1259840"/>
            <a:ext cx="13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</a:t>
            </a:r>
            <a:r>
              <a:rPr lang="en-US" dirty="0"/>
              <a:t> Option 2- Dual Branding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557" y="5875907"/>
            <a:ext cx="472412" cy="65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99" y="5791293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0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B1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-31635" y="-13368"/>
            <a:ext cx="9175635" cy="6868143"/>
          </a:xfrm>
          <a:custGeom>
            <a:avLst/>
            <a:gdLst>
              <a:gd name="connsiteX0" fmla="*/ 10 w 9144000"/>
              <a:gd name="connsiteY0" fmla="*/ 2619516 h 6858000"/>
              <a:gd name="connsiteX1" fmla="*/ 4572000 w 9144000"/>
              <a:gd name="connsiteY1" fmla="*/ 0 h 6858000"/>
              <a:gd name="connsiteX2" fmla="*/ 9143990 w 9144000"/>
              <a:gd name="connsiteY2" fmla="*/ 2619516 h 6858000"/>
              <a:gd name="connsiteX3" fmla="*/ 7397645 w 9144000"/>
              <a:gd name="connsiteY3" fmla="*/ 6857983 h 6858000"/>
              <a:gd name="connsiteX4" fmla="*/ 1746355 w 9144000"/>
              <a:gd name="connsiteY4" fmla="*/ 6857983 h 6858000"/>
              <a:gd name="connsiteX5" fmla="*/ 10 w 9144000"/>
              <a:gd name="connsiteY5" fmla="*/ 2619516 h 6858000"/>
              <a:gd name="connsiteX0" fmla="*/ 0 w 9164300"/>
              <a:gd name="connsiteY0" fmla="*/ 2619516 h 6857983"/>
              <a:gd name="connsiteX1" fmla="*/ 4571990 w 9164300"/>
              <a:gd name="connsiteY1" fmla="*/ 0 h 6857983"/>
              <a:gd name="connsiteX2" fmla="*/ 9164300 w 9164300"/>
              <a:gd name="connsiteY2" fmla="*/ 8396 h 6857983"/>
              <a:gd name="connsiteX3" fmla="*/ 7397635 w 9164300"/>
              <a:gd name="connsiteY3" fmla="*/ 6857983 h 6857983"/>
              <a:gd name="connsiteX4" fmla="*/ 1746345 w 9164300"/>
              <a:gd name="connsiteY4" fmla="*/ 6857983 h 6857983"/>
              <a:gd name="connsiteX5" fmla="*/ 0 w 9164300"/>
              <a:gd name="connsiteY5" fmla="*/ 2619516 h 6857983"/>
              <a:gd name="connsiteX0" fmla="*/ 10 w 9164310"/>
              <a:gd name="connsiteY0" fmla="*/ 2619516 h 6857983"/>
              <a:gd name="connsiteX1" fmla="*/ 0 w 9164310"/>
              <a:gd name="connsiteY1" fmla="*/ 0 h 6857983"/>
              <a:gd name="connsiteX2" fmla="*/ 9164310 w 9164310"/>
              <a:gd name="connsiteY2" fmla="*/ 8396 h 6857983"/>
              <a:gd name="connsiteX3" fmla="*/ 7397645 w 9164310"/>
              <a:gd name="connsiteY3" fmla="*/ 6857983 h 6857983"/>
              <a:gd name="connsiteX4" fmla="*/ 1746355 w 9164310"/>
              <a:gd name="connsiteY4" fmla="*/ 6857983 h 6857983"/>
              <a:gd name="connsiteX5" fmla="*/ 10 w 9164310"/>
              <a:gd name="connsiteY5" fmla="*/ 2619516 h 685798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1746355 w 9165485"/>
              <a:gd name="connsiteY4" fmla="*/ 6857983 h 6868143"/>
              <a:gd name="connsiteX5" fmla="*/ 10 w 9165485"/>
              <a:gd name="connsiteY5" fmla="*/ 2619516 h 686814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10 w 9165485"/>
              <a:gd name="connsiteY5" fmla="*/ 2619516 h 686814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10 w 9165485"/>
              <a:gd name="connsiteY5" fmla="*/ 2619516 h 6868143"/>
              <a:gd name="connsiteX0" fmla="*/ 20330 w 9165485"/>
              <a:gd name="connsiteY0" fmla="*/ 243663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20330 w 9165485"/>
              <a:gd name="connsiteY5" fmla="*/ 2436636 h 6868143"/>
              <a:gd name="connsiteX0" fmla="*/ 0 w 9175635"/>
              <a:gd name="connsiteY0" fmla="*/ 241631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41631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5635" h="6868143">
                <a:moveTo>
                  <a:pt x="0" y="2355356"/>
                </a:moveTo>
                <a:cubicBezTo>
                  <a:pt x="-3" y="1482184"/>
                  <a:pt x="10153" y="873172"/>
                  <a:pt x="10150" y="0"/>
                </a:cubicBezTo>
                <a:lnTo>
                  <a:pt x="9174460" y="8396"/>
                </a:lnTo>
                <a:cubicBezTo>
                  <a:pt x="9174852" y="2294978"/>
                  <a:pt x="9175243" y="4581561"/>
                  <a:pt x="9175635" y="6868143"/>
                </a:cubicBezTo>
                <a:lnTo>
                  <a:pt x="6247225" y="6857983"/>
                </a:lnTo>
                <a:cubicBezTo>
                  <a:pt x="6230683" y="5333401"/>
                  <a:pt x="3521742" y="4580978"/>
                  <a:pt x="0" y="2355356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54480" y="1259840"/>
            <a:ext cx="13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</a:t>
            </a:r>
            <a:r>
              <a:rPr lang="en-US" dirty="0"/>
              <a:t> Option 2- Dual Branding</a:t>
            </a:r>
          </a:p>
        </p:txBody>
      </p:sp>
      <p:pic>
        <p:nvPicPr>
          <p:cNvPr id="18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557" y="5875907"/>
            <a:ext cx="472412" cy="65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99" y="5791293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56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-31635" y="-13368"/>
            <a:ext cx="9175635" cy="6868143"/>
          </a:xfrm>
          <a:custGeom>
            <a:avLst/>
            <a:gdLst>
              <a:gd name="connsiteX0" fmla="*/ 10 w 9144000"/>
              <a:gd name="connsiteY0" fmla="*/ 2619516 h 6858000"/>
              <a:gd name="connsiteX1" fmla="*/ 4572000 w 9144000"/>
              <a:gd name="connsiteY1" fmla="*/ 0 h 6858000"/>
              <a:gd name="connsiteX2" fmla="*/ 9143990 w 9144000"/>
              <a:gd name="connsiteY2" fmla="*/ 2619516 h 6858000"/>
              <a:gd name="connsiteX3" fmla="*/ 7397645 w 9144000"/>
              <a:gd name="connsiteY3" fmla="*/ 6857983 h 6858000"/>
              <a:gd name="connsiteX4" fmla="*/ 1746355 w 9144000"/>
              <a:gd name="connsiteY4" fmla="*/ 6857983 h 6858000"/>
              <a:gd name="connsiteX5" fmla="*/ 10 w 9144000"/>
              <a:gd name="connsiteY5" fmla="*/ 2619516 h 6858000"/>
              <a:gd name="connsiteX0" fmla="*/ 0 w 9164300"/>
              <a:gd name="connsiteY0" fmla="*/ 2619516 h 6857983"/>
              <a:gd name="connsiteX1" fmla="*/ 4571990 w 9164300"/>
              <a:gd name="connsiteY1" fmla="*/ 0 h 6857983"/>
              <a:gd name="connsiteX2" fmla="*/ 9164300 w 9164300"/>
              <a:gd name="connsiteY2" fmla="*/ 8396 h 6857983"/>
              <a:gd name="connsiteX3" fmla="*/ 7397635 w 9164300"/>
              <a:gd name="connsiteY3" fmla="*/ 6857983 h 6857983"/>
              <a:gd name="connsiteX4" fmla="*/ 1746345 w 9164300"/>
              <a:gd name="connsiteY4" fmla="*/ 6857983 h 6857983"/>
              <a:gd name="connsiteX5" fmla="*/ 0 w 9164300"/>
              <a:gd name="connsiteY5" fmla="*/ 2619516 h 6857983"/>
              <a:gd name="connsiteX0" fmla="*/ 10 w 9164310"/>
              <a:gd name="connsiteY0" fmla="*/ 2619516 h 6857983"/>
              <a:gd name="connsiteX1" fmla="*/ 0 w 9164310"/>
              <a:gd name="connsiteY1" fmla="*/ 0 h 6857983"/>
              <a:gd name="connsiteX2" fmla="*/ 9164310 w 9164310"/>
              <a:gd name="connsiteY2" fmla="*/ 8396 h 6857983"/>
              <a:gd name="connsiteX3" fmla="*/ 7397645 w 9164310"/>
              <a:gd name="connsiteY3" fmla="*/ 6857983 h 6857983"/>
              <a:gd name="connsiteX4" fmla="*/ 1746355 w 9164310"/>
              <a:gd name="connsiteY4" fmla="*/ 6857983 h 6857983"/>
              <a:gd name="connsiteX5" fmla="*/ 10 w 9164310"/>
              <a:gd name="connsiteY5" fmla="*/ 2619516 h 685798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1746355 w 9165485"/>
              <a:gd name="connsiteY4" fmla="*/ 6857983 h 6868143"/>
              <a:gd name="connsiteX5" fmla="*/ 10 w 9165485"/>
              <a:gd name="connsiteY5" fmla="*/ 2619516 h 686814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10 w 9165485"/>
              <a:gd name="connsiteY5" fmla="*/ 2619516 h 686814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10 w 9165485"/>
              <a:gd name="connsiteY5" fmla="*/ 2619516 h 6868143"/>
              <a:gd name="connsiteX0" fmla="*/ 20330 w 9165485"/>
              <a:gd name="connsiteY0" fmla="*/ 243663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20330 w 9165485"/>
              <a:gd name="connsiteY5" fmla="*/ 2436636 h 6868143"/>
              <a:gd name="connsiteX0" fmla="*/ 0 w 9175635"/>
              <a:gd name="connsiteY0" fmla="*/ 241631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41631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5635" h="6868143">
                <a:moveTo>
                  <a:pt x="0" y="2355356"/>
                </a:moveTo>
                <a:cubicBezTo>
                  <a:pt x="-3" y="1482184"/>
                  <a:pt x="10153" y="873172"/>
                  <a:pt x="10150" y="0"/>
                </a:cubicBezTo>
                <a:lnTo>
                  <a:pt x="9174460" y="8396"/>
                </a:lnTo>
                <a:cubicBezTo>
                  <a:pt x="9174852" y="2294978"/>
                  <a:pt x="9175243" y="4581561"/>
                  <a:pt x="9175635" y="6868143"/>
                </a:cubicBezTo>
                <a:lnTo>
                  <a:pt x="6247225" y="6857983"/>
                </a:lnTo>
                <a:cubicBezTo>
                  <a:pt x="6230683" y="5333401"/>
                  <a:pt x="3521742" y="4580978"/>
                  <a:pt x="0" y="2355356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54480" y="1259840"/>
            <a:ext cx="13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</a:t>
            </a:r>
            <a:r>
              <a:rPr lang="en-US" dirty="0"/>
              <a:t> Option 2- Dual Branding</a:t>
            </a:r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557" y="5875907"/>
            <a:ext cx="472412" cy="65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99" y="5791293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6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D28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-31635" y="-13368"/>
            <a:ext cx="9175635" cy="6868143"/>
          </a:xfrm>
          <a:custGeom>
            <a:avLst/>
            <a:gdLst>
              <a:gd name="connsiteX0" fmla="*/ 10 w 9144000"/>
              <a:gd name="connsiteY0" fmla="*/ 2619516 h 6858000"/>
              <a:gd name="connsiteX1" fmla="*/ 4572000 w 9144000"/>
              <a:gd name="connsiteY1" fmla="*/ 0 h 6858000"/>
              <a:gd name="connsiteX2" fmla="*/ 9143990 w 9144000"/>
              <a:gd name="connsiteY2" fmla="*/ 2619516 h 6858000"/>
              <a:gd name="connsiteX3" fmla="*/ 7397645 w 9144000"/>
              <a:gd name="connsiteY3" fmla="*/ 6857983 h 6858000"/>
              <a:gd name="connsiteX4" fmla="*/ 1746355 w 9144000"/>
              <a:gd name="connsiteY4" fmla="*/ 6857983 h 6858000"/>
              <a:gd name="connsiteX5" fmla="*/ 10 w 9144000"/>
              <a:gd name="connsiteY5" fmla="*/ 2619516 h 6858000"/>
              <a:gd name="connsiteX0" fmla="*/ 0 w 9164300"/>
              <a:gd name="connsiteY0" fmla="*/ 2619516 h 6857983"/>
              <a:gd name="connsiteX1" fmla="*/ 4571990 w 9164300"/>
              <a:gd name="connsiteY1" fmla="*/ 0 h 6857983"/>
              <a:gd name="connsiteX2" fmla="*/ 9164300 w 9164300"/>
              <a:gd name="connsiteY2" fmla="*/ 8396 h 6857983"/>
              <a:gd name="connsiteX3" fmla="*/ 7397635 w 9164300"/>
              <a:gd name="connsiteY3" fmla="*/ 6857983 h 6857983"/>
              <a:gd name="connsiteX4" fmla="*/ 1746345 w 9164300"/>
              <a:gd name="connsiteY4" fmla="*/ 6857983 h 6857983"/>
              <a:gd name="connsiteX5" fmla="*/ 0 w 9164300"/>
              <a:gd name="connsiteY5" fmla="*/ 2619516 h 6857983"/>
              <a:gd name="connsiteX0" fmla="*/ 10 w 9164310"/>
              <a:gd name="connsiteY0" fmla="*/ 2619516 h 6857983"/>
              <a:gd name="connsiteX1" fmla="*/ 0 w 9164310"/>
              <a:gd name="connsiteY1" fmla="*/ 0 h 6857983"/>
              <a:gd name="connsiteX2" fmla="*/ 9164310 w 9164310"/>
              <a:gd name="connsiteY2" fmla="*/ 8396 h 6857983"/>
              <a:gd name="connsiteX3" fmla="*/ 7397645 w 9164310"/>
              <a:gd name="connsiteY3" fmla="*/ 6857983 h 6857983"/>
              <a:gd name="connsiteX4" fmla="*/ 1746355 w 9164310"/>
              <a:gd name="connsiteY4" fmla="*/ 6857983 h 6857983"/>
              <a:gd name="connsiteX5" fmla="*/ 10 w 9164310"/>
              <a:gd name="connsiteY5" fmla="*/ 2619516 h 685798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1746355 w 9165485"/>
              <a:gd name="connsiteY4" fmla="*/ 6857983 h 6868143"/>
              <a:gd name="connsiteX5" fmla="*/ 10 w 9165485"/>
              <a:gd name="connsiteY5" fmla="*/ 2619516 h 686814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10 w 9165485"/>
              <a:gd name="connsiteY5" fmla="*/ 2619516 h 6868143"/>
              <a:gd name="connsiteX0" fmla="*/ 10 w 9165485"/>
              <a:gd name="connsiteY0" fmla="*/ 261951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10 w 9165485"/>
              <a:gd name="connsiteY5" fmla="*/ 2619516 h 6868143"/>
              <a:gd name="connsiteX0" fmla="*/ 20330 w 9165485"/>
              <a:gd name="connsiteY0" fmla="*/ 2436636 h 6868143"/>
              <a:gd name="connsiteX1" fmla="*/ 0 w 9165485"/>
              <a:gd name="connsiteY1" fmla="*/ 0 h 6868143"/>
              <a:gd name="connsiteX2" fmla="*/ 9164310 w 9165485"/>
              <a:gd name="connsiteY2" fmla="*/ 8396 h 6868143"/>
              <a:gd name="connsiteX3" fmla="*/ 9165485 w 9165485"/>
              <a:gd name="connsiteY3" fmla="*/ 6868143 h 6868143"/>
              <a:gd name="connsiteX4" fmla="*/ 6237075 w 9165485"/>
              <a:gd name="connsiteY4" fmla="*/ 6857983 h 6868143"/>
              <a:gd name="connsiteX5" fmla="*/ 20330 w 9165485"/>
              <a:gd name="connsiteY5" fmla="*/ 2436636 h 6868143"/>
              <a:gd name="connsiteX0" fmla="*/ 0 w 9175635"/>
              <a:gd name="connsiteY0" fmla="*/ 241631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41631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  <a:gd name="connsiteX0" fmla="*/ 0 w 9175635"/>
              <a:gd name="connsiteY0" fmla="*/ 2355356 h 6868143"/>
              <a:gd name="connsiteX1" fmla="*/ 10150 w 9175635"/>
              <a:gd name="connsiteY1" fmla="*/ 0 h 6868143"/>
              <a:gd name="connsiteX2" fmla="*/ 9174460 w 9175635"/>
              <a:gd name="connsiteY2" fmla="*/ 8396 h 6868143"/>
              <a:gd name="connsiteX3" fmla="*/ 9175635 w 9175635"/>
              <a:gd name="connsiteY3" fmla="*/ 6868143 h 6868143"/>
              <a:gd name="connsiteX4" fmla="*/ 6247225 w 9175635"/>
              <a:gd name="connsiteY4" fmla="*/ 6857983 h 6868143"/>
              <a:gd name="connsiteX5" fmla="*/ 0 w 9175635"/>
              <a:gd name="connsiteY5" fmla="*/ 2355356 h 68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5635" h="6868143">
                <a:moveTo>
                  <a:pt x="0" y="2355356"/>
                </a:moveTo>
                <a:cubicBezTo>
                  <a:pt x="-3" y="1482184"/>
                  <a:pt x="10153" y="873172"/>
                  <a:pt x="10150" y="0"/>
                </a:cubicBezTo>
                <a:lnTo>
                  <a:pt x="9174460" y="8396"/>
                </a:lnTo>
                <a:cubicBezTo>
                  <a:pt x="9174852" y="2294978"/>
                  <a:pt x="9175243" y="4581561"/>
                  <a:pt x="9175635" y="6868143"/>
                </a:cubicBezTo>
                <a:lnTo>
                  <a:pt x="6247225" y="6857983"/>
                </a:lnTo>
                <a:cubicBezTo>
                  <a:pt x="6230683" y="5333401"/>
                  <a:pt x="3521742" y="4580978"/>
                  <a:pt x="0" y="2355356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54480" y="1259840"/>
            <a:ext cx="13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Cover</a:t>
            </a:r>
            <a:r>
              <a:rPr lang="en-US" dirty="0"/>
              <a:t> Option 2- Dual Branding</a:t>
            </a: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557" y="5875907"/>
            <a:ext cx="472412" cy="65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99" y="5791293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90" r:id="rId2"/>
    <p:sldLayoutId id="2147483803" r:id="rId3"/>
    <p:sldLayoutId id="2147483802" r:id="rId4"/>
    <p:sldLayoutId id="2147483791" r:id="rId5"/>
    <p:sldLayoutId id="2147483793" r:id="rId6"/>
    <p:sldLayoutId id="2147483806" r:id="rId7"/>
    <p:sldLayoutId id="2147483807" r:id="rId8"/>
    <p:sldLayoutId id="2147483808" r:id="rId9"/>
    <p:sldLayoutId id="2147483821" r:id="rId10"/>
    <p:sldLayoutId id="2147483822" r:id="rId11"/>
    <p:sldLayoutId id="2147483823" r:id="rId12"/>
    <p:sldLayoutId id="2147483824" r:id="rId13"/>
    <p:sldLayoutId id="2147483795" r:id="rId14"/>
    <p:sldLayoutId id="2147483814" r:id="rId15"/>
    <p:sldLayoutId id="2147483815" r:id="rId16"/>
    <p:sldLayoutId id="2147483816" r:id="rId17"/>
    <p:sldLayoutId id="2147483792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794" r:id="rId24"/>
    <p:sldLayoutId id="2147483818" r:id="rId25"/>
    <p:sldLayoutId id="2147483819" r:id="rId26"/>
    <p:sldLayoutId id="2147483820" r:id="rId27"/>
    <p:sldLayoutId id="2147483825" r:id="rId2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.clarke@investni.com" TargetMode="Externa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238327" y="707302"/>
            <a:ext cx="8359423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GB" sz="4400" b="1" dirty="0">
                <a:solidFill>
                  <a:srgbClr val="00B050"/>
                </a:solidFill>
              </a:rPr>
              <a:t>Energy &amp; Resource Efficiency </a:t>
            </a:r>
          </a:p>
          <a:p>
            <a:pPr algn="ctr">
              <a:lnSpc>
                <a:spcPct val="90000"/>
              </a:lnSpc>
              <a:defRPr/>
            </a:pPr>
            <a:endParaRPr lang="en-US" sz="4400" spc="-150" dirty="0">
              <a:solidFill>
                <a:srgbClr val="4E6F29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286964" y="5761974"/>
            <a:ext cx="7697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Dr Jim Clarke, Technical Advisor</a:t>
            </a:r>
          </a:p>
          <a:p>
            <a:pPr>
              <a:lnSpc>
                <a:spcPct val="90000"/>
              </a:lnSpc>
              <a:defRPr/>
            </a:pPr>
            <a:r>
              <a:rPr lang="en-US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  <a:hlinkClick r:id="rId2"/>
              </a:rPr>
              <a:t>james.clarke@investni.com</a:t>
            </a:r>
            <a:r>
              <a:rPr lang="en-US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, 07803974304</a:t>
            </a:r>
          </a:p>
        </p:txBody>
      </p:sp>
    </p:spTree>
    <p:extLst>
      <p:ext uri="{BB962C8B-B14F-4D97-AF65-F5344CB8AC3E}">
        <p14:creationId xmlns:p14="http://schemas.microsoft.com/office/powerpoint/2010/main" val="232229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238327" y="415271"/>
            <a:ext cx="8359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GB" sz="4000" b="1" dirty="0">
                <a:solidFill>
                  <a:srgbClr val="00B050"/>
                </a:solidFill>
              </a:rPr>
              <a:t>Resource Efficiency Capital Grant: Material Efficiency </a:t>
            </a:r>
            <a:endParaRPr lang="en-US" sz="4000" spc="-150" dirty="0">
              <a:solidFill>
                <a:srgbClr val="4E6F2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554" y="2044557"/>
            <a:ext cx="8712968" cy="38884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2400" b="1" dirty="0">
                <a:solidFill>
                  <a:schemeClr val="tx2"/>
                </a:solidFill>
              </a:rPr>
              <a:t>Next Call: April 10 – </a:t>
            </a:r>
            <a:r>
              <a:rPr lang="en-GB" sz="2400" b="1">
                <a:solidFill>
                  <a:schemeClr val="tx2"/>
                </a:solidFill>
              </a:rPr>
              <a:t>May 16, 2024</a:t>
            </a:r>
            <a:endParaRPr lang="en-GB" sz="2400" b="1" dirty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</a:pPr>
            <a:endParaRPr lang="en-GB" sz="1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2400" dirty="0">
                <a:solidFill>
                  <a:schemeClr val="tx2"/>
                </a:solidFill>
              </a:rPr>
              <a:t>Up to 30% grant support towards projects that improve material   </a:t>
            </a:r>
          </a:p>
          <a:p>
            <a:pPr marL="0" indent="0">
              <a:buFont typeface="Arial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     efficiency.</a:t>
            </a:r>
          </a:p>
          <a:p>
            <a:pPr marL="0" indent="0">
              <a:buFont typeface="Arial" charset="0"/>
              <a:buNone/>
            </a:pPr>
            <a:endParaRPr lang="en-GB" sz="1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2400" dirty="0">
                <a:solidFill>
                  <a:schemeClr val="tx2"/>
                </a:solidFill>
              </a:rPr>
              <a:t>Maximum grant: £50,000.</a:t>
            </a:r>
          </a:p>
          <a:p>
            <a:pPr marL="0" indent="0">
              <a:buFont typeface="Arial" charset="0"/>
              <a:buNone/>
            </a:pPr>
            <a:endParaRPr lang="en-GB" sz="1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2400" dirty="0">
                <a:solidFill>
                  <a:schemeClr val="tx2"/>
                </a:solidFill>
              </a:rPr>
              <a:t>Applications are competitively assessed for payback, position on waste hierarchy, commitment to invest balance of funding, correct information on applications.</a:t>
            </a:r>
          </a:p>
          <a:p>
            <a:pPr marL="0" indent="0">
              <a:buFont typeface="Arial" charset="0"/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34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193705" y="376361"/>
            <a:ext cx="83594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00B050"/>
                </a:solidFill>
              </a:rPr>
              <a:t>NI Energy Efficiency Scheme</a:t>
            </a:r>
            <a:endParaRPr lang="en-US" sz="4000" spc="-150" dirty="0">
              <a:solidFill>
                <a:srgbClr val="4E6F2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256211"/>
            <a:ext cx="8229600" cy="5143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Launch date: April 29 2024</a:t>
            </a:r>
          </a:p>
          <a:p>
            <a:pPr>
              <a:buFont typeface="Arial" charset="0"/>
              <a:buNone/>
            </a:pPr>
            <a:endParaRPr lang="en-US" sz="1000" dirty="0"/>
          </a:p>
          <a:p>
            <a:pPr>
              <a:buFont typeface="Arial" charset="0"/>
              <a:buNone/>
            </a:pPr>
            <a:endParaRPr lang="en-US" sz="1000" dirty="0"/>
          </a:p>
          <a:p>
            <a:pPr>
              <a:buFontTx/>
              <a:buChar char="-"/>
            </a:pPr>
            <a:r>
              <a:rPr lang="en-US" sz="2800" dirty="0">
                <a:solidFill>
                  <a:schemeClr val="tx2"/>
                </a:solidFill>
              </a:rPr>
              <a:t>Duration: 5 years</a:t>
            </a:r>
          </a:p>
          <a:p>
            <a:pPr>
              <a:buFont typeface="Arial" charset="0"/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2800" dirty="0">
                <a:solidFill>
                  <a:schemeClr val="tx2"/>
                </a:solidFill>
              </a:rPr>
              <a:t>£150,000 maximum grant</a:t>
            </a:r>
          </a:p>
          <a:p>
            <a:pPr marL="0" indent="0"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-   Range of technologies to be supported</a:t>
            </a:r>
          </a:p>
          <a:p>
            <a:pPr>
              <a:buFont typeface="Arial" charset="0"/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7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238327" y="532003"/>
            <a:ext cx="8359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GB" sz="4000" b="1" dirty="0">
                <a:solidFill>
                  <a:srgbClr val="00B050"/>
                </a:solidFill>
              </a:rPr>
              <a:t>Sustainability &amp; Carbon Footprint Assessments</a:t>
            </a:r>
            <a:endParaRPr lang="en-US" sz="4000" spc="-150" dirty="0">
              <a:solidFill>
                <a:srgbClr val="4E6F2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8327" y="1949540"/>
            <a:ext cx="8229600" cy="3600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</a:rPr>
              <a:t>Sustainability Assessments</a:t>
            </a:r>
          </a:p>
          <a:p>
            <a:pPr marL="0" indent="0">
              <a:buNone/>
            </a:pPr>
            <a:endParaRPr lang="en-GB" sz="900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Scope 1 and 2 carbon footprint assessments</a:t>
            </a:r>
          </a:p>
          <a:p>
            <a:pPr marL="0" indent="0">
              <a:buFont typeface="Arial" charset="0"/>
              <a:buNone/>
            </a:pPr>
            <a:endParaRPr lang="en-GB" sz="1000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Greenhouse Gas Protocol</a:t>
            </a:r>
          </a:p>
          <a:p>
            <a:pPr marL="0" indent="0">
              <a:buFont typeface="Arial" charset="0"/>
              <a:buNone/>
            </a:pPr>
            <a:endParaRPr lang="en-GB" sz="1000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Issues/difficulties in assessing carbon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    footprint by Scope, e.g. Scope 3</a:t>
            </a:r>
          </a:p>
        </p:txBody>
      </p:sp>
    </p:spTree>
    <p:extLst>
      <p:ext uri="{BB962C8B-B14F-4D97-AF65-F5344CB8AC3E}">
        <p14:creationId xmlns:p14="http://schemas.microsoft.com/office/powerpoint/2010/main" val="271341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238327" y="463910"/>
            <a:ext cx="83594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GB" sz="4000" b="1" dirty="0">
                <a:solidFill>
                  <a:srgbClr val="00B050"/>
                </a:solidFill>
              </a:rPr>
              <a:t>INI Programmes: Benefit for Business </a:t>
            </a:r>
            <a:endParaRPr lang="en-US" sz="4000" spc="-150" dirty="0">
              <a:solidFill>
                <a:srgbClr val="4E6F2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7158" y="1268761"/>
            <a:ext cx="8329642" cy="47525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3600" b="1" i="1" dirty="0"/>
              <a:t>   </a:t>
            </a:r>
            <a:r>
              <a:rPr lang="en-GB" sz="2800" b="1" i="1" dirty="0">
                <a:solidFill>
                  <a:srgbClr val="002060"/>
                </a:solidFill>
              </a:rPr>
              <a:t>For the period 2015-2023: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GB" sz="2800" b="1" i="1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GB" sz="2800" dirty="0">
                <a:solidFill>
                  <a:srgbClr val="002060"/>
                </a:solidFill>
              </a:rPr>
              <a:t>Our Projects have identified at least £50m in cost savings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GB" sz="2800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GB" sz="2800" dirty="0">
                <a:solidFill>
                  <a:srgbClr val="002060"/>
                </a:solidFill>
              </a:rPr>
              <a:t>Companies have realised at least £12m worth of cost savings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GB" sz="2800" dirty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2800" dirty="0">
                <a:solidFill>
                  <a:srgbClr val="002060"/>
                </a:solidFill>
              </a:rPr>
              <a:t>   </a:t>
            </a:r>
            <a:r>
              <a:rPr lang="en-GB" sz="2800" b="1" i="1" dirty="0">
                <a:solidFill>
                  <a:schemeClr val="tx2"/>
                </a:solidFill>
              </a:rPr>
              <a:t>For the period 2020-2023: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GB" sz="28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GB" sz="2800" dirty="0">
                <a:solidFill>
                  <a:srgbClr val="002060"/>
                </a:solidFill>
              </a:rPr>
              <a:t>Identified Carbon savings: 27,524 tonnes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38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124619" y="2216905"/>
            <a:ext cx="83594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6000" b="1" spc="-150" dirty="0">
                <a:solidFill>
                  <a:srgbClr val="00B050"/>
                </a:solidFill>
                <a:latin typeface="Arial" charset="0"/>
                <a:cs typeface="Arial" charset="0"/>
              </a:rPr>
              <a:t>Thank You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7158" y="1268761"/>
            <a:ext cx="8329642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3600" b="1" i="1" dirty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62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238326" y="211545"/>
            <a:ext cx="8359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GB" sz="4000" b="1" dirty="0">
                <a:solidFill>
                  <a:srgbClr val="00B050"/>
                </a:solidFill>
              </a:rPr>
              <a:t>Context: Resource Use rising with GDP </a:t>
            </a:r>
            <a:br>
              <a:rPr lang="en-GB" sz="3600" b="1" dirty="0">
                <a:solidFill>
                  <a:srgbClr val="00B050"/>
                </a:solidFill>
              </a:rPr>
            </a:br>
            <a:r>
              <a:rPr lang="en-GB" sz="3600" b="1" dirty="0">
                <a:solidFill>
                  <a:srgbClr val="FF0000"/>
                </a:solidFill>
              </a:rPr>
              <a:t>Not</a:t>
            </a:r>
            <a:r>
              <a:rPr lang="en-GB" sz="3600" b="1" dirty="0">
                <a:solidFill>
                  <a:srgbClr val="00B050"/>
                </a:solidFill>
              </a:rPr>
              <a:t> </a:t>
            </a:r>
            <a:r>
              <a:rPr lang="en-GB" sz="4000" b="1" dirty="0">
                <a:solidFill>
                  <a:srgbClr val="FF0000"/>
                </a:solidFill>
              </a:rPr>
              <a:t>sustainable!</a:t>
            </a:r>
            <a:endParaRPr lang="en-US" sz="4000" b="1" spc="-150" dirty="0">
              <a:solidFill>
                <a:srgbClr val="4E6F2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554" y="2044557"/>
            <a:ext cx="8712968" cy="38884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796916C-0595-46BD-826C-9ADFE46B4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33935"/>
            <a:ext cx="748883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3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60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Possible to </a:t>
            </a:r>
            <a:r>
              <a:rPr lang="en-GB" sz="3600" dirty="0">
                <a:solidFill>
                  <a:srgbClr val="00B050"/>
                </a:solidFill>
              </a:rPr>
              <a:t>increase GDP per capita while </a:t>
            </a:r>
            <a:r>
              <a:rPr lang="en-GB" sz="3600" u="sng" dirty="0">
                <a:solidFill>
                  <a:srgbClr val="0070C0"/>
                </a:solidFill>
              </a:rPr>
              <a:t>decreasing</a:t>
            </a:r>
            <a:r>
              <a:rPr lang="en-GB" sz="3600" u="sng" dirty="0">
                <a:solidFill>
                  <a:srgbClr val="00B050"/>
                </a:solidFill>
              </a:rPr>
              <a:t> resource consumption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556792"/>
            <a:ext cx="7488832" cy="4968552"/>
          </a:xfrm>
          <a:prstGeom prst="rect">
            <a:avLst/>
          </a:prstGeom>
        </p:spPr>
      </p:pic>
      <p:sp>
        <p:nvSpPr>
          <p:cNvPr id="5" name="Curved Up Arrow 4"/>
          <p:cNvSpPr/>
          <p:nvPr/>
        </p:nvSpPr>
        <p:spPr>
          <a:xfrm flipV="1">
            <a:off x="1331640" y="2852936"/>
            <a:ext cx="6840760" cy="2088232"/>
          </a:xfrm>
          <a:prstGeom prst="curved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4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32" y="260648"/>
            <a:ext cx="8229600" cy="926976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Energy Efficiency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32" y="1169296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300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5100" b="1" dirty="0">
                <a:solidFill>
                  <a:schemeClr val="tx2"/>
                </a:solidFill>
              </a:rPr>
              <a:t>UK energy consumption for 2005 – 2015: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GB" sz="1300" b="1" dirty="0">
              <a:solidFill>
                <a:schemeClr val="tx2"/>
              </a:solidFill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4600" b="1" dirty="0">
                <a:solidFill>
                  <a:schemeClr val="tx2"/>
                </a:solidFill>
              </a:rPr>
              <a:t>Overall energy consumption            16.2% decrease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4600" b="1" dirty="0">
                <a:solidFill>
                  <a:schemeClr val="tx2"/>
                </a:solidFill>
              </a:rPr>
              <a:t>Petrol consumption                            13.1% decrease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4600" b="1" dirty="0">
                <a:solidFill>
                  <a:schemeClr val="tx2"/>
                </a:solidFill>
              </a:rPr>
              <a:t>Electricity consumption                     15.2% decrease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4600" b="1" dirty="0">
                <a:solidFill>
                  <a:schemeClr val="tx2"/>
                </a:solidFill>
              </a:rPr>
              <a:t>Natural gas consumption                  32.8% decrease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en-GB" sz="1400" b="1" dirty="0">
              <a:solidFill>
                <a:schemeClr val="tx2"/>
              </a:solidFill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5100" b="1" dirty="0">
                <a:solidFill>
                  <a:srgbClr val="C00000"/>
                </a:solidFill>
              </a:rPr>
              <a:t>Context: 16% </a:t>
            </a:r>
            <a:r>
              <a:rPr lang="en-GB" sz="5100" b="1" u="sng" dirty="0">
                <a:solidFill>
                  <a:srgbClr val="C00000"/>
                </a:solidFill>
              </a:rPr>
              <a:t>increase</a:t>
            </a:r>
            <a:r>
              <a:rPr lang="en-GB" sz="5100" b="1" dirty="0">
                <a:solidFill>
                  <a:srgbClr val="C00000"/>
                </a:solidFill>
              </a:rPr>
              <a:t> in GDP in same period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600" dirty="0"/>
              <a:t>Source: Department of Business, Energy &amp; Industrial Strategy, December 2016</a:t>
            </a:r>
          </a:p>
          <a:p>
            <a:pPr marL="0" indent="0">
              <a:buNone/>
            </a:pPr>
            <a:r>
              <a:rPr lang="en-GB" sz="2600" dirty="0"/>
              <a:t>EU Energy Efficiency Directives since 1990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838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Energy Efficiency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4137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solidFill>
                  <a:srgbClr val="002060"/>
                </a:solidFill>
              </a:rPr>
              <a:t>2006 – 2018: Fall in UK Energy consumption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solidFill>
                  <a:srgbClr val="002060"/>
                </a:solidFill>
              </a:rPr>
              <a:t>UK Energy consumption </a:t>
            </a:r>
            <a:r>
              <a:rPr lang="en-GB" b="1" u="sng" dirty="0">
                <a:solidFill>
                  <a:srgbClr val="C00000"/>
                </a:solidFill>
              </a:rPr>
              <a:t>8% lower than 1970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solidFill>
                  <a:srgbClr val="002060"/>
                </a:solidFill>
              </a:rPr>
              <a:t>UK GDP </a:t>
            </a:r>
            <a:r>
              <a:rPr lang="en-GB" b="1" u="sng" dirty="0">
                <a:solidFill>
                  <a:srgbClr val="FF0000"/>
                </a:solidFill>
              </a:rPr>
              <a:t>tripled</a:t>
            </a:r>
            <a:r>
              <a:rPr lang="en-GB" b="1" dirty="0">
                <a:solidFill>
                  <a:srgbClr val="002060"/>
                </a:solidFill>
              </a:rPr>
              <a:t> in period 1970-2018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2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2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2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2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2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0" b="1" dirty="0"/>
              <a:t>Source: Centre for Research into Energy Demand Solutions, 2018</a:t>
            </a:r>
          </a:p>
        </p:txBody>
      </p:sp>
    </p:spTree>
    <p:extLst>
      <p:ext uri="{BB962C8B-B14F-4D97-AF65-F5344CB8AC3E}">
        <p14:creationId xmlns:p14="http://schemas.microsoft.com/office/powerpoint/2010/main" val="165160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Energy Efficiency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928"/>
            <a:ext cx="8229600" cy="51125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Voltage Optimisation, Power Factor </a:t>
            </a:r>
          </a:p>
          <a:p>
            <a:pPr>
              <a:lnSpc>
                <a:spcPct val="150000"/>
              </a:lnSpc>
            </a:pPr>
            <a:r>
              <a:rPr lang="en-GB" dirty="0"/>
              <a:t>Variable Speed Drives for Motors</a:t>
            </a:r>
          </a:p>
          <a:p>
            <a:pPr>
              <a:lnSpc>
                <a:spcPct val="150000"/>
              </a:lnSpc>
            </a:pPr>
            <a:r>
              <a:rPr lang="en-GB" dirty="0"/>
              <a:t>Fuel efficient management software</a:t>
            </a:r>
          </a:p>
          <a:p>
            <a:pPr>
              <a:lnSpc>
                <a:spcPct val="150000"/>
              </a:lnSpc>
            </a:pPr>
            <a:r>
              <a:rPr lang="en-GB" dirty="0"/>
              <a:t>Energy efficient Lighting</a:t>
            </a:r>
          </a:p>
          <a:p>
            <a:pPr>
              <a:lnSpc>
                <a:spcPct val="150000"/>
              </a:lnSpc>
            </a:pPr>
            <a:r>
              <a:rPr lang="en-GB" dirty="0"/>
              <a:t>Electricity tariff structure, consume when cheapest</a:t>
            </a:r>
          </a:p>
          <a:p>
            <a:pPr>
              <a:lnSpc>
                <a:spcPct val="150000"/>
              </a:lnSpc>
            </a:pPr>
            <a:r>
              <a:rPr lang="en-GB" b="1" u="sng" dirty="0">
                <a:solidFill>
                  <a:srgbClr val="00B050"/>
                </a:solidFill>
              </a:rPr>
              <a:t>Cost effective </a:t>
            </a:r>
            <a:r>
              <a:rPr lang="en-GB" dirty="0"/>
              <a:t>renewable energy supply</a:t>
            </a:r>
          </a:p>
          <a:p>
            <a:pPr>
              <a:lnSpc>
                <a:spcPct val="150000"/>
              </a:lnSpc>
            </a:pPr>
            <a:r>
              <a:rPr lang="en-GB" dirty="0"/>
              <a:t>Demand Side Response, Dynamic Frequency Response</a:t>
            </a:r>
          </a:p>
          <a:p>
            <a:pPr>
              <a:lnSpc>
                <a:spcPct val="150000"/>
              </a:lnSpc>
            </a:pPr>
            <a:r>
              <a:rPr lang="en-GB" dirty="0"/>
              <a:t>Insulation, reduce temperature (wrap up warm!)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10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04867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GB" sz="42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GB" sz="19200" b="1" dirty="0">
                <a:solidFill>
                  <a:srgbClr val="00B050"/>
                </a:solidFill>
              </a:rPr>
              <a:t>Context for Business</a:t>
            </a:r>
          </a:p>
          <a:p>
            <a:pPr algn="ctr">
              <a:buNone/>
            </a:pPr>
            <a:endParaRPr lang="en-GB" sz="96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GB" sz="19200" b="1" dirty="0">
                <a:solidFill>
                  <a:srgbClr val="0070C0"/>
                </a:solidFill>
              </a:rPr>
              <a:t>Energy </a:t>
            </a:r>
            <a:r>
              <a:rPr lang="en-GB" sz="19200" b="1" dirty="0">
                <a:solidFill>
                  <a:srgbClr val="FF0000"/>
                </a:solidFill>
              </a:rPr>
              <a:t>= </a:t>
            </a:r>
            <a:r>
              <a:rPr lang="en-GB" sz="19200" b="1" u="sng" dirty="0">
                <a:solidFill>
                  <a:srgbClr val="FF0000"/>
                </a:solidFill>
              </a:rPr>
              <a:t>Cost </a:t>
            </a:r>
          </a:p>
          <a:p>
            <a:pPr algn="ctr">
              <a:buNone/>
            </a:pPr>
            <a:endParaRPr lang="en-GB" sz="8000" b="1" u="sng" dirty="0">
              <a:solidFill>
                <a:srgbClr val="FF0000"/>
              </a:solidFill>
            </a:endParaRPr>
          </a:p>
          <a:p>
            <a:pPr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17600" b="1" dirty="0">
                <a:solidFill>
                  <a:srgbClr val="0070C0"/>
                </a:solidFill>
              </a:rPr>
              <a:t>Reduce Energy consumption, 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17600" b="1" dirty="0">
                <a:solidFill>
                  <a:srgbClr val="0070C0"/>
                </a:solidFill>
              </a:rPr>
              <a:t>reduce</a:t>
            </a:r>
            <a:r>
              <a:rPr lang="en-GB" sz="12800" b="1" dirty="0">
                <a:solidFill>
                  <a:srgbClr val="0070C0"/>
                </a:solidFill>
              </a:rPr>
              <a:t> </a:t>
            </a:r>
            <a:r>
              <a:rPr lang="en-GB" sz="17600" b="1" u="sng" dirty="0">
                <a:solidFill>
                  <a:srgbClr val="FF0000"/>
                </a:solidFill>
              </a:rPr>
              <a:t>Cost </a:t>
            </a:r>
            <a:r>
              <a:rPr lang="en-GB" sz="12800" b="1" dirty="0">
                <a:solidFill>
                  <a:srgbClr val="0070C0"/>
                </a:solidFill>
              </a:rPr>
              <a:t>, </a:t>
            </a:r>
            <a:r>
              <a:rPr lang="en-GB" sz="17600" b="1" dirty="0">
                <a:solidFill>
                  <a:srgbClr val="0070C0"/>
                </a:solidFill>
              </a:rPr>
              <a:t>improve</a:t>
            </a:r>
            <a:r>
              <a:rPr lang="en-GB" sz="12800" b="1" dirty="0">
                <a:solidFill>
                  <a:srgbClr val="0070C0"/>
                </a:solidFill>
              </a:rPr>
              <a:t> </a:t>
            </a:r>
            <a:r>
              <a:rPr lang="en-GB" sz="17600" b="1" u="sng" dirty="0">
                <a:solidFill>
                  <a:srgbClr val="FF0000"/>
                </a:solidFill>
              </a:rPr>
              <a:t>Productivity</a:t>
            </a:r>
            <a:r>
              <a:rPr lang="en-GB" sz="176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17600" b="1" dirty="0">
                <a:solidFill>
                  <a:srgbClr val="0070C0"/>
                </a:solidFill>
              </a:rPr>
              <a:t>and </a:t>
            </a:r>
            <a:r>
              <a:rPr lang="en-GB" sz="17600" b="1" u="sng" dirty="0">
                <a:solidFill>
                  <a:srgbClr val="FF0000"/>
                </a:solidFill>
              </a:rPr>
              <a:t>Profitability</a:t>
            </a:r>
            <a:endParaRPr lang="en-GB" sz="176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190947" y="415271"/>
            <a:ext cx="83594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4000" b="1" spc="-150" dirty="0">
                <a:solidFill>
                  <a:srgbClr val="00B050"/>
                </a:solidFill>
                <a:latin typeface="Arial" charset="0"/>
                <a:cs typeface="Arial" charset="0"/>
              </a:rPr>
              <a:t>INI </a:t>
            </a:r>
            <a:r>
              <a:rPr lang="en-US" sz="4000" b="1" spc="-150" dirty="0" err="1">
                <a:solidFill>
                  <a:srgbClr val="00B050"/>
                </a:solidFill>
                <a:latin typeface="Arial" charset="0"/>
                <a:cs typeface="Arial" charset="0"/>
              </a:rPr>
              <a:t>Programmes</a:t>
            </a:r>
            <a:r>
              <a:rPr lang="en-US" sz="4000" b="1" spc="-150" dirty="0">
                <a:solidFill>
                  <a:srgbClr val="00B050"/>
                </a:solidFill>
                <a:latin typeface="Arial" charset="0"/>
                <a:cs typeface="Arial" charset="0"/>
              </a:rPr>
              <a:t> for Business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5862" y="1784975"/>
            <a:ext cx="7980359" cy="3288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4000" b="1" dirty="0">
                <a:solidFill>
                  <a:schemeClr val="tx2"/>
                </a:solidFill>
              </a:rPr>
              <a:t>Consultancy Programme</a:t>
            </a:r>
          </a:p>
          <a:p>
            <a:pPr marL="0" indent="0" algn="ctr">
              <a:buFont typeface="Arial" charset="0"/>
              <a:buNone/>
            </a:pPr>
            <a:endParaRPr lang="en-GB" sz="1400" b="1" dirty="0">
              <a:solidFill>
                <a:schemeClr val="tx2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GB" sz="4000" b="1" dirty="0">
                <a:solidFill>
                  <a:schemeClr val="tx2"/>
                </a:solidFill>
              </a:rPr>
              <a:t>Resource Efficiency Capital Grant</a:t>
            </a:r>
          </a:p>
          <a:p>
            <a:pPr marL="0" indent="0" algn="ctr">
              <a:buFont typeface="Arial" charset="0"/>
              <a:buNone/>
            </a:pPr>
            <a:endParaRPr lang="en-GB" sz="1400" b="1" dirty="0">
              <a:solidFill>
                <a:schemeClr val="tx2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GB" sz="4000" b="1" dirty="0">
                <a:solidFill>
                  <a:schemeClr val="tx2"/>
                </a:solidFill>
              </a:rPr>
              <a:t>Energy Efficiency scheme</a:t>
            </a:r>
          </a:p>
          <a:p>
            <a:pPr marL="0" indent="0">
              <a:buFont typeface="Arial" charset="0"/>
              <a:buNone/>
            </a:pPr>
            <a:endParaRPr lang="en-GB" sz="1000" dirty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51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238327" y="313131"/>
            <a:ext cx="83594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sz="4000" b="1" dirty="0">
                <a:solidFill>
                  <a:srgbClr val="00B050"/>
                </a:solidFill>
              </a:rPr>
              <a:t>INI Technical Consultancy Programme</a:t>
            </a:r>
            <a:endParaRPr lang="en-US" sz="4000" spc="-150" dirty="0">
              <a:solidFill>
                <a:srgbClr val="4E6F2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964" y="1168220"/>
            <a:ext cx="8229600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dirty="0">
                <a:solidFill>
                  <a:schemeClr val="tx2"/>
                </a:solidFill>
              </a:rPr>
              <a:t>Up to 6.5 days </a:t>
            </a:r>
            <a:r>
              <a:rPr lang="en-GB" sz="2800" b="1" u="sng" dirty="0">
                <a:solidFill>
                  <a:schemeClr val="tx2"/>
                </a:solidFill>
              </a:rPr>
              <a:t>free consultancy: </a:t>
            </a:r>
            <a:r>
              <a:rPr lang="en-GB" sz="2800" b="1" dirty="0">
                <a:solidFill>
                  <a:schemeClr val="tx2"/>
                </a:solidFill>
              </a:rPr>
              <a:t>Clients &amp; non-Clients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327" y="1821718"/>
            <a:ext cx="8229600" cy="52322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dirty="0">
                <a:solidFill>
                  <a:schemeClr val="tx2"/>
                </a:solidFill>
              </a:rPr>
              <a:t>Criterion:</a:t>
            </a:r>
            <a:r>
              <a:rPr lang="en-GB" sz="2800" dirty="0">
                <a:solidFill>
                  <a:schemeClr val="tx2"/>
                </a:solidFill>
              </a:rPr>
              <a:t> annual resource spend </a:t>
            </a:r>
            <a:r>
              <a:rPr lang="en-GB" sz="2800" b="1" dirty="0">
                <a:solidFill>
                  <a:schemeClr val="tx2"/>
                </a:solidFill>
              </a:rPr>
              <a:t>at least £30k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327" y="2785918"/>
            <a:ext cx="8229600" cy="52322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2800" dirty="0">
                <a:solidFill>
                  <a:schemeClr val="tx2"/>
                </a:solidFill>
              </a:rPr>
              <a:t>Client discusses project(s) with Technical Adv</a:t>
            </a:r>
            <a:r>
              <a:rPr lang="en-GB" sz="2800" dirty="0"/>
              <a:t>isor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327" y="3652152"/>
            <a:ext cx="8229600" cy="138499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2800" dirty="0">
                <a:solidFill>
                  <a:schemeClr val="tx2"/>
                </a:solidFill>
              </a:rPr>
              <a:t>Technical Advisor writes Technical Specification followed by tender submission for consultant appointment. Tender based on methodology &amp; price.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8085" y="5451397"/>
            <a:ext cx="4665864" cy="95410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2800" b="1" dirty="0">
                <a:solidFill>
                  <a:schemeClr val="tx2"/>
                </a:solidFill>
              </a:rPr>
              <a:t>Project completed, report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GB" sz="2800" b="1" dirty="0">
                <a:solidFill>
                  <a:schemeClr val="tx2"/>
                </a:solidFill>
              </a:rPr>
              <a:t>submitted &amp; issued to Client</a:t>
            </a:r>
          </a:p>
        </p:txBody>
      </p:sp>
    </p:spTree>
    <p:extLst>
      <p:ext uri="{BB962C8B-B14F-4D97-AF65-F5344CB8AC3E}">
        <p14:creationId xmlns:p14="http://schemas.microsoft.com/office/powerpoint/2010/main" val="239412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vest NI #ec008c 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C006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vestNI_Powerpoint_2015-16_Example_Arial v4 [Read-Only]" id="{889D5B75-CDF0-4348-8330-15F402FA1058}" vid="{D09A975E-17EF-4549-8086-60410F513A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Invest NI PowerPoint Template 4-3</Template>
  <TotalTime>0</TotalTime>
  <Words>448</Words>
  <Application>Microsoft Office PowerPoint</Application>
  <PresentationFormat>On-screen Show (4:3)</PresentationFormat>
  <Paragraphs>103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Possible to increase GDP per capita while decreasing resource consumption</vt:lpstr>
      <vt:lpstr>Energy Efficiency Policies</vt:lpstr>
      <vt:lpstr>Energy Efficiency Policies</vt:lpstr>
      <vt:lpstr>Energy Efficiency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Neil Taylor</dc:creator>
  <cp:keywords/>
  <dc:description/>
  <cp:lastModifiedBy>Lara Goodall</cp:lastModifiedBy>
  <cp:revision>22</cp:revision>
  <dcterms:created xsi:type="dcterms:W3CDTF">2016-10-26T08:39:04Z</dcterms:created>
  <dcterms:modified xsi:type="dcterms:W3CDTF">2024-05-14T07:04:12Z</dcterms:modified>
  <cp:category/>
</cp:coreProperties>
</file>